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4"/>
  </p:notesMasterIdLst>
  <p:sldIdLst>
    <p:sldId id="266" r:id="rId5"/>
    <p:sldId id="280" r:id="rId6"/>
    <p:sldId id="267" r:id="rId7"/>
    <p:sldId id="281" r:id="rId8"/>
    <p:sldId id="270" r:id="rId9"/>
    <p:sldId id="286" r:id="rId10"/>
    <p:sldId id="282" r:id="rId11"/>
    <p:sldId id="269" r:id="rId12"/>
    <p:sldId id="283" r:id="rId13"/>
    <p:sldId id="284" r:id="rId14"/>
    <p:sldId id="285" r:id="rId15"/>
    <p:sldId id="272" r:id="rId16"/>
    <p:sldId id="273" r:id="rId17"/>
    <p:sldId id="274" r:id="rId18"/>
    <p:sldId id="275" r:id="rId19"/>
    <p:sldId id="276" r:id="rId20"/>
    <p:sldId id="277" r:id="rId21"/>
    <p:sldId id="278"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C9DD82-171B-44DC-889F-0197E550C593}" v="11" dt="2022-05-18T12:16:55.066"/>
    <p1510:client id="{31BF69F1-CF17-48BC-A318-17514F692BBC}" v="8" dt="2022-05-18T09:21:42.8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bham  Suryakant Sirsat" userId="f94baf7f-835a-4afd-84ff-476316f87f7c" providerId="ADAL" clId="{2EC9DD82-171B-44DC-889F-0197E550C593}"/>
    <pc:docChg chg="undo custSel addSld delSld modSld sldOrd">
      <pc:chgData name="Shubham  Suryakant Sirsat" userId="f94baf7f-835a-4afd-84ff-476316f87f7c" providerId="ADAL" clId="{2EC9DD82-171B-44DC-889F-0197E550C593}" dt="2022-05-18T12:39:09.802" v="244" actId="313"/>
      <pc:docMkLst>
        <pc:docMk/>
      </pc:docMkLst>
      <pc:sldChg chg="del">
        <pc:chgData name="Shubham  Suryakant Sirsat" userId="f94baf7f-835a-4afd-84ff-476316f87f7c" providerId="ADAL" clId="{2EC9DD82-171B-44DC-889F-0197E550C593}" dt="2022-05-18T11:41:29.147" v="5" actId="2696"/>
        <pc:sldMkLst>
          <pc:docMk/>
          <pc:sldMk cId="2100715115" sldId="268"/>
        </pc:sldMkLst>
      </pc:sldChg>
      <pc:sldChg chg="modSp mod">
        <pc:chgData name="Shubham  Suryakant Sirsat" userId="f94baf7f-835a-4afd-84ff-476316f87f7c" providerId="ADAL" clId="{2EC9DD82-171B-44DC-889F-0197E550C593}" dt="2022-05-18T12:39:09.802" v="244" actId="313"/>
        <pc:sldMkLst>
          <pc:docMk/>
          <pc:sldMk cId="301162304" sldId="273"/>
        </pc:sldMkLst>
        <pc:spChg chg="mod">
          <ac:chgData name="Shubham  Suryakant Sirsat" userId="f94baf7f-835a-4afd-84ff-476316f87f7c" providerId="ADAL" clId="{2EC9DD82-171B-44DC-889F-0197E550C593}" dt="2022-05-18T12:04:13.507" v="198" actId="255"/>
          <ac:spMkLst>
            <pc:docMk/>
            <pc:sldMk cId="301162304" sldId="273"/>
            <ac:spMk id="2" creationId="{DD5454D2-7AA2-4943-E25D-E9C6049C4CBF}"/>
          </ac:spMkLst>
        </pc:spChg>
        <pc:spChg chg="mod">
          <ac:chgData name="Shubham  Suryakant Sirsat" userId="f94baf7f-835a-4afd-84ff-476316f87f7c" providerId="ADAL" clId="{2EC9DD82-171B-44DC-889F-0197E550C593}" dt="2022-05-18T12:39:09.802" v="244" actId="313"/>
          <ac:spMkLst>
            <pc:docMk/>
            <pc:sldMk cId="301162304" sldId="273"/>
            <ac:spMk id="3" creationId="{F206677D-27B2-4280-2E4D-7B071D856DEA}"/>
          </ac:spMkLst>
        </pc:spChg>
      </pc:sldChg>
      <pc:sldChg chg="addSp modSp new mod setBg">
        <pc:chgData name="Shubham  Suryakant Sirsat" userId="f94baf7f-835a-4afd-84ff-476316f87f7c" providerId="ADAL" clId="{2EC9DD82-171B-44DC-889F-0197E550C593}" dt="2022-05-18T11:40:09.054" v="4" actId="26606"/>
        <pc:sldMkLst>
          <pc:docMk/>
          <pc:sldMk cId="1278697532" sldId="282"/>
        </pc:sldMkLst>
        <pc:spChg chg="add">
          <ac:chgData name="Shubham  Suryakant Sirsat" userId="f94baf7f-835a-4afd-84ff-476316f87f7c" providerId="ADAL" clId="{2EC9DD82-171B-44DC-889F-0197E550C593}" dt="2022-05-18T11:40:09.054" v="4" actId="26606"/>
          <ac:spMkLst>
            <pc:docMk/>
            <pc:sldMk cId="1278697532" sldId="282"/>
            <ac:spMk id="8" creationId="{9485DA84-CB73-4E5E-9864-2460CE28055D}"/>
          </ac:spMkLst>
        </pc:spChg>
        <pc:spChg chg="add">
          <ac:chgData name="Shubham  Suryakant Sirsat" userId="f94baf7f-835a-4afd-84ff-476316f87f7c" providerId="ADAL" clId="{2EC9DD82-171B-44DC-889F-0197E550C593}" dt="2022-05-18T11:40:09.054" v="4" actId="26606"/>
          <ac:spMkLst>
            <pc:docMk/>
            <pc:sldMk cId="1278697532" sldId="282"/>
            <ac:spMk id="10" creationId="{7D49185E-361A-421B-8F2D-11C7FFC686F0}"/>
          </ac:spMkLst>
        </pc:spChg>
        <pc:spChg chg="add">
          <ac:chgData name="Shubham  Suryakant Sirsat" userId="f94baf7f-835a-4afd-84ff-476316f87f7c" providerId="ADAL" clId="{2EC9DD82-171B-44DC-889F-0197E550C593}" dt="2022-05-18T11:40:09.054" v="4" actId="26606"/>
          <ac:spMkLst>
            <pc:docMk/>
            <pc:sldMk cId="1278697532" sldId="282"/>
            <ac:spMk id="12" creationId="{14B85BAA-C37F-44B4-B427-B4F10EBB4183}"/>
          </ac:spMkLst>
        </pc:spChg>
        <pc:spChg chg="add">
          <ac:chgData name="Shubham  Suryakant Sirsat" userId="f94baf7f-835a-4afd-84ff-476316f87f7c" providerId="ADAL" clId="{2EC9DD82-171B-44DC-889F-0197E550C593}" dt="2022-05-18T11:40:09.054" v="4" actId="26606"/>
          <ac:spMkLst>
            <pc:docMk/>
            <pc:sldMk cId="1278697532" sldId="282"/>
            <ac:spMk id="14" creationId="{EDC4EE06-D7B4-4FAC-A561-38A1C380232A}"/>
          </ac:spMkLst>
        </pc:spChg>
        <pc:spChg chg="add">
          <ac:chgData name="Shubham  Suryakant Sirsat" userId="f94baf7f-835a-4afd-84ff-476316f87f7c" providerId="ADAL" clId="{2EC9DD82-171B-44DC-889F-0197E550C593}" dt="2022-05-18T11:40:09.054" v="4" actId="26606"/>
          <ac:spMkLst>
            <pc:docMk/>
            <pc:sldMk cId="1278697532" sldId="282"/>
            <ac:spMk id="16" creationId="{9018D83B-903C-4782-B1BB-A45164A71F60}"/>
          </ac:spMkLst>
        </pc:spChg>
        <pc:spChg chg="add">
          <ac:chgData name="Shubham  Suryakant Sirsat" userId="f94baf7f-835a-4afd-84ff-476316f87f7c" providerId="ADAL" clId="{2EC9DD82-171B-44DC-889F-0197E550C593}" dt="2022-05-18T11:40:09.054" v="4" actId="26606"/>
          <ac:spMkLst>
            <pc:docMk/>
            <pc:sldMk cId="1278697532" sldId="282"/>
            <ac:spMk id="18" creationId="{8785589A-A5AC-409A-B2A2-24D871B4CEF0}"/>
          </ac:spMkLst>
        </pc:spChg>
        <pc:picChg chg="add mod">
          <ac:chgData name="Shubham  Suryakant Sirsat" userId="f94baf7f-835a-4afd-84ff-476316f87f7c" providerId="ADAL" clId="{2EC9DD82-171B-44DC-889F-0197E550C593}" dt="2022-05-18T11:40:09.054" v="4" actId="26606"/>
          <ac:picMkLst>
            <pc:docMk/>
            <pc:sldMk cId="1278697532" sldId="282"/>
            <ac:picMk id="3" creationId="{F4EE5404-E9AE-87BE-0E42-E487E093D95E}"/>
          </ac:picMkLst>
        </pc:picChg>
      </pc:sldChg>
      <pc:sldChg chg="addSp delSp modSp new mod">
        <pc:chgData name="Shubham  Suryakant Sirsat" userId="f94baf7f-835a-4afd-84ff-476316f87f7c" providerId="ADAL" clId="{2EC9DD82-171B-44DC-889F-0197E550C593}" dt="2022-05-18T11:58:35.333" v="192" actId="20577"/>
        <pc:sldMkLst>
          <pc:docMk/>
          <pc:sldMk cId="728729302" sldId="283"/>
        </pc:sldMkLst>
        <pc:spChg chg="add mod">
          <ac:chgData name="Shubham  Suryakant Sirsat" userId="f94baf7f-835a-4afd-84ff-476316f87f7c" providerId="ADAL" clId="{2EC9DD82-171B-44DC-889F-0197E550C593}" dt="2022-05-18T11:51:39.063" v="125" actId="20577"/>
          <ac:spMkLst>
            <pc:docMk/>
            <pc:sldMk cId="728729302" sldId="283"/>
            <ac:spMk id="2" creationId="{40A8E6EE-3965-FC18-83E9-0C9A46700BA2}"/>
          </ac:spMkLst>
        </pc:spChg>
        <pc:spChg chg="add del mod">
          <ac:chgData name="Shubham  Suryakant Sirsat" userId="f94baf7f-835a-4afd-84ff-476316f87f7c" providerId="ADAL" clId="{2EC9DD82-171B-44DC-889F-0197E550C593}" dt="2022-05-18T11:51:20.791" v="101" actId="478"/>
          <ac:spMkLst>
            <pc:docMk/>
            <pc:sldMk cId="728729302" sldId="283"/>
            <ac:spMk id="3" creationId="{2839AFD3-AA80-9689-F55D-AF44817B81DA}"/>
          </ac:spMkLst>
        </pc:spChg>
        <pc:spChg chg="add mod">
          <ac:chgData name="Shubham  Suryakant Sirsat" userId="f94baf7f-835a-4afd-84ff-476316f87f7c" providerId="ADAL" clId="{2EC9DD82-171B-44DC-889F-0197E550C593}" dt="2022-05-18T11:58:35.333" v="192" actId="20577"/>
          <ac:spMkLst>
            <pc:docMk/>
            <pc:sldMk cId="728729302" sldId="283"/>
            <ac:spMk id="5" creationId="{A809DD5E-E2B6-87EA-AF91-960D4FD5EDD3}"/>
          </ac:spMkLst>
        </pc:spChg>
        <pc:spChg chg="add mod">
          <ac:chgData name="Shubham  Suryakant Sirsat" userId="f94baf7f-835a-4afd-84ff-476316f87f7c" providerId="ADAL" clId="{2EC9DD82-171B-44DC-889F-0197E550C593}" dt="2022-05-18T11:57:15.795" v="188" actId="1076"/>
          <ac:spMkLst>
            <pc:docMk/>
            <pc:sldMk cId="728729302" sldId="283"/>
            <ac:spMk id="6" creationId="{AB18D989-AA0C-E1D4-B9FB-D4BF9752C0E6}"/>
          </ac:spMkLst>
        </pc:spChg>
        <pc:picChg chg="add mod">
          <ac:chgData name="Shubham  Suryakant Sirsat" userId="f94baf7f-835a-4afd-84ff-476316f87f7c" providerId="ADAL" clId="{2EC9DD82-171B-44DC-889F-0197E550C593}" dt="2022-05-18T11:56:58.067" v="183" actId="1076"/>
          <ac:picMkLst>
            <pc:docMk/>
            <pc:sldMk cId="728729302" sldId="283"/>
            <ac:picMk id="4" creationId="{B44A4D2F-2838-5C6A-9481-33A78F6B3F77}"/>
          </ac:picMkLst>
        </pc:picChg>
      </pc:sldChg>
      <pc:sldChg chg="addSp modSp new mod ord setBg">
        <pc:chgData name="Shubham  Suryakant Sirsat" userId="f94baf7f-835a-4afd-84ff-476316f87f7c" providerId="ADAL" clId="{2EC9DD82-171B-44DC-889F-0197E550C593}" dt="2022-05-18T11:51:56.708" v="127"/>
        <pc:sldMkLst>
          <pc:docMk/>
          <pc:sldMk cId="226326038" sldId="284"/>
        </pc:sldMkLst>
        <pc:spChg chg="add">
          <ac:chgData name="Shubham  Suryakant Sirsat" userId="f94baf7f-835a-4afd-84ff-476316f87f7c" providerId="ADAL" clId="{2EC9DD82-171B-44DC-889F-0197E550C593}" dt="2022-05-18T11:48:28.691" v="95" actId="26606"/>
          <ac:spMkLst>
            <pc:docMk/>
            <pc:sldMk cId="226326038" sldId="284"/>
            <ac:spMk id="8" creationId="{9485DA84-CB73-4E5E-9864-2460CE28055D}"/>
          </ac:spMkLst>
        </pc:spChg>
        <pc:spChg chg="add">
          <ac:chgData name="Shubham  Suryakant Sirsat" userId="f94baf7f-835a-4afd-84ff-476316f87f7c" providerId="ADAL" clId="{2EC9DD82-171B-44DC-889F-0197E550C593}" dt="2022-05-18T11:48:28.691" v="95" actId="26606"/>
          <ac:spMkLst>
            <pc:docMk/>
            <pc:sldMk cId="226326038" sldId="284"/>
            <ac:spMk id="10" creationId="{7D49185E-361A-421B-8F2D-11C7FFC686F0}"/>
          </ac:spMkLst>
        </pc:spChg>
        <pc:spChg chg="add">
          <ac:chgData name="Shubham  Suryakant Sirsat" userId="f94baf7f-835a-4afd-84ff-476316f87f7c" providerId="ADAL" clId="{2EC9DD82-171B-44DC-889F-0197E550C593}" dt="2022-05-18T11:48:28.691" v="95" actId="26606"/>
          <ac:spMkLst>
            <pc:docMk/>
            <pc:sldMk cId="226326038" sldId="284"/>
            <ac:spMk id="12" creationId="{14B85BAA-C37F-44B4-B427-B4F10EBB4183}"/>
          </ac:spMkLst>
        </pc:spChg>
        <pc:spChg chg="add">
          <ac:chgData name="Shubham  Suryakant Sirsat" userId="f94baf7f-835a-4afd-84ff-476316f87f7c" providerId="ADAL" clId="{2EC9DD82-171B-44DC-889F-0197E550C593}" dt="2022-05-18T11:48:28.691" v="95" actId="26606"/>
          <ac:spMkLst>
            <pc:docMk/>
            <pc:sldMk cId="226326038" sldId="284"/>
            <ac:spMk id="14" creationId="{EDC4EE06-D7B4-4FAC-A561-38A1C380232A}"/>
          </ac:spMkLst>
        </pc:spChg>
        <pc:spChg chg="add">
          <ac:chgData name="Shubham  Suryakant Sirsat" userId="f94baf7f-835a-4afd-84ff-476316f87f7c" providerId="ADAL" clId="{2EC9DD82-171B-44DC-889F-0197E550C593}" dt="2022-05-18T11:48:28.691" v="95" actId="26606"/>
          <ac:spMkLst>
            <pc:docMk/>
            <pc:sldMk cId="226326038" sldId="284"/>
            <ac:spMk id="16" creationId="{9018D83B-903C-4782-B1BB-A45164A71F60}"/>
          </ac:spMkLst>
        </pc:spChg>
        <pc:spChg chg="add">
          <ac:chgData name="Shubham  Suryakant Sirsat" userId="f94baf7f-835a-4afd-84ff-476316f87f7c" providerId="ADAL" clId="{2EC9DD82-171B-44DC-889F-0197E550C593}" dt="2022-05-18T11:48:28.691" v="95" actId="26606"/>
          <ac:spMkLst>
            <pc:docMk/>
            <pc:sldMk cId="226326038" sldId="284"/>
            <ac:spMk id="18" creationId="{8785589A-A5AC-409A-B2A2-24D871B4CEF0}"/>
          </ac:spMkLst>
        </pc:spChg>
        <pc:picChg chg="add mod">
          <ac:chgData name="Shubham  Suryakant Sirsat" userId="f94baf7f-835a-4afd-84ff-476316f87f7c" providerId="ADAL" clId="{2EC9DD82-171B-44DC-889F-0197E550C593}" dt="2022-05-18T11:48:28.691" v="95" actId="26606"/>
          <ac:picMkLst>
            <pc:docMk/>
            <pc:sldMk cId="226326038" sldId="284"/>
            <ac:picMk id="3" creationId="{0025A3DF-1C63-CE20-D3E4-DBFCB70E1910}"/>
          </ac:picMkLst>
        </pc:picChg>
      </pc:sldChg>
      <pc:sldChg chg="addSp delSp modSp new mod setBg">
        <pc:chgData name="Shubham  Suryakant Sirsat" userId="f94baf7f-835a-4afd-84ff-476316f87f7c" providerId="ADAL" clId="{2EC9DD82-171B-44DC-889F-0197E550C593}" dt="2022-05-18T12:00:55.750" v="196" actId="26606"/>
        <pc:sldMkLst>
          <pc:docMk/>
          <pc:sldMk cId="1333782019" sldId="285"/>
        </pc:sldMkLst>
        <pc:spChg chg="add del mod">
          <ac:chgData name="Shubham  Suryakant Sirsat" userId="f94baf7f-835a-4afd-84ff-476316f87f7c" providerId="ADAL" clId="{2EC9DD82-171B-44DC-889F-0197E550C593}" dt="2022-05-18T11:57:38.315" v="191" actId="478"/>
          <ac:spMkLst>
            <pc:docMk/>
            <pc:sldMk cId="1333782019" sldId="285"/>
            <ac:spMk id="2" creationId="{F582FC2B-A03E-5323-BB8B-FEC37AE1C032}"/>
          </ac:spMkLst>
        </pc:spChg>
        <pc:spChg chg="add del mod">
          <ac:chgData name="Shubham  Suryakant Sirsat" userId="f94baf7f-835a-4afd-84ff-476316f87f7c" providerId="ADAL" clId="{2EC9DD82-171B-44DC-889F-0197E550C593}" dt="2022-05-18T11:57:36.197" v="189" actId="478"/>
          <ac:spMkLst>
            <pc:docMk/>
            <pc:sldMk cId="1333782019" sldId="285"/>
            <ac:spMk id="3" creationId="{FA7F4C0C-4E0C-AF65-0D73-1584C99D7A0A}"/>
          </ac:spMkLst>
        </pc:spChg>
        <pc:spChg chg="add">
          <ac:chgData name="Shubham  Suryakant Sirsat" userId="f94baf7f-835a-4afd-84ff-476316f87f7c" providerId="ADAL" clId="{2EC9DD82-171B-44DC-889F-0197E550C593}" dt="2022-05-18T12:00:55.750" v="196" actId="26606"/>
          <ac:spMkLst>
            <pc:docMk/>
            <pc:sldMk cId="1333782019" sldId="285"/>
            <ac:spMk id="10" creationId="{9485DA84-CB73-4E5E-9864-2460CE28055D}"/>
          </ac:spMkLst>
        </pc:spChg>
        <pc:spChg chg="add">
          <ac:chgData name="Shubham  Suryakant Sirsat" userId="f94baf7f-835a-4afd-84ff-476316f87f7c" providerId="ADAL" clId="{2EC9DD82-171B-44DC-889F-0197E550C593}" dt="2022-05-18T12:00:55.750" v="196" actId="26606"/>
          <ac:spMkLst>
            <pc:docMk/>
            <pc:sldMk cId="1333782019" sldId="285"/>
            <ac:spMk id="12" creationId="{7D49185E-361A-421B-8F2D-11C7FFC686F0}"/>
          </ac:spMkLst>
        </pc:spChg>
        <pc:spChg chg="add">
          <ac:chgData name="Shubham  Suryakant Sirsat" userId="f94baf7f-835a-4afd-84ff-476316f87f7c" providerId="ADAL" clId="{2EC9DD82-171B-44DC-889F-0197E550C593}" dt="2022-05-18T12:00:55.750" v="196" actId="26606"/>
          <ac:spMkLst>
            <pc:docMk/>
            <pc:sldMk cId="1333782019" sldId="285"/>
            <ac:spMk id="14" creationId="{14B85BAA-C37F-44B4-B427-B4F10EBB4183}"/>
          </ac:spMkLst>
        </pc:spChg>
        <pc:spChg chg="add">
          <ac:chgData name="Shubham  Suryakant Sirsat" userId="f94baf7f-835a-4afd-84ff-476316f87f7c" providerId="ADAL" clId="{2EC9DD82-171B-44DC-889F-0197E550C593}" dt="2022-05-18T12:00:55.750" v="196" actId="26606"/>
          <ac:spMkLst>
            <pc:docMk/>
            <pc:sldMk cId="1333782019" sldId="285"/>
            <ac:spMk id="16" creationId="{EDC4EE06-D7B4-4FAC-A561-38A1C380232A}"/>
          </ac:spMkLst>
        </pc:spChg>
        <pc:spChg chg="add">
          <ac:chgData name="Shubham  Suryakant Sirsat" userId="f94baf7f-835a-4afd-84ff-476316f87f7c" providerId="ADAL" clId="{2EC9DD82-171B-44DC-889F-0197E550C593}" dt="2022-05-18T12:00:55.750" v="196" actId="26606"/>
          <ac:spMkLst>
            <pc:docMk/>
            <pc:sldMk cId="1333782019" sldId="285"/>
            <ac:spMk id="18" creationId="{9018D83B-903C-4782-B1BB-A45164A71F60}"/>
          </ac:spMkLst>
        </pc:spChg>
        <pc:spChg chg="add">
          <ac:chgData name="Shubham  Suryakant Sirsat" userId="f94baf7f-835a-4afd-84ff-476316f87f7c" providerId="ADAL" clId="{2EC9DD82-171B-44DC-889F-0197E550C593}" dt="2022-05-18T12:00:55.750" v="196" actId="26606"/>
          <ac:spMkLst>
            <pc:docMk/>
            <pc:sldMk cId="1333782019" sldId="285"/>
            <ac:spMk id="20" creationId="{8785589A-A5AC-409A-B2A2-24D871B4CEF0}"/>
          </ac:spMkLst>
        </pc:spChg>
        <pc:picChg chg="add mod">
          <ac:chgData name="Shubham  Suryakant Sirsat" userId="f94baf7f-835a-4afd-84ff-476316f87f7c" providerId="ADAL" clId="{2EC9DD82-171B-44DC-889F-0197E550C593}" dt="2022-05-18T12:00:55.750" v="196" actId="26606"/>
          <ac:picMkLst>
            <pc:docMk/>
            <pc:sldMk cId="1333782019" sldId="285"/>
            <ac:picMk id="5" creationId="{BEC34AF5-3BDB-1C8B-9492-9C2EE75ED767}"/>
          </ac:picMkLst>
        </pc:picChg>
      </pc:sldChg>
      <pc:sldChg chg="addSp modSp new mod setBg">
        <pc:chgData name="Shubham  Suryakant Sirsat" userId="f94baf7f-835a-4afd-84ff-476316f87f7c" providerId="ADAL" clId="{2EC9DD82-171B-44DC-889F-0197E550C593}" dt="2022-05-18T12:16:56.527" v="204" actId="26606"/>
        <pc:sldMkLst>
          <pc:docMk/>
          <pc:sldMk cId="2354283599" sldId="286"/>
        </pc:sldMkLst>
        <pc:spChg chg="add">
          <ac:chgData name="Shubham  Suryakant Sirsat" userId="f94baf7f-835a-4afd-84ff-476316f87f7c" providerId="ADAL" clId="{2EC9DD82-171B-44DC-889F-0197E550C593}" dt="2022-05-18T12:16:56.527" v="204" actId="26606"/>
          <ac:spMkLst>
            <pc:docMk/>
            <pc:sldMk cId="2354283599" sldId="286"/>
            <ac:spMk id="8" creationId="{9485DA84-CB73-4E5E-9864-2460CE28055D}"/>
          </ac:spMkLst>
        </pc:spChg>
        <pc:spChg chg="add">
          <ac:chgData name="Shubham  Suryakant Sirsat" userId="f94baf7f-835a-4afd-84ff-476316f87f7c" providerId="ADAL" clId="{2EC9DD82-171B-44DC-889F-0197E550C593}" dt="2022-05-18T12:16:56.527" v="204" actId="26606"/>
          <ac:spMkLst>
            <pc:docMk/>
            <pc:sldMk cId="2354283599" sldId="286"/>
            <ac:spMk id="10" creationId="{7D49185E-361A-421B-8F2D-11C7FFC686F0}"/>
          </ac:spMkLst>
        </pc:spChg>
        <pc:spChg chg="add">
          <ac:chgData name="Shubham  Suryakant Sirsat" userId="f94baf7f-835a-4afd-84ff-476316f87f7c" providerId="ADAL" clId="{2EC9DD82-171B-44DC-889F-0197E550C593}" dt="2022-05-18T12:16:56.527" v="204" actId="26606"/>
          <ac:spMkLst>
            <pc:docMk/>
            <pc:sldMk cId="2354283599" sldId="286"/>
            <ac:spMk id="12" creationId="{14B85BAA-C37F-44B4-B427-B4F10EBB4183}"/>
          </ac:spMkLst>
        </pc:spChg>
        <pc:spChg chg="add">
          <ac:chgData name="Shubham  Suryakant Sirsat" userId="f94baf7f-835a-4afd-84ff-476316f87f7c" providerId="ADAL" clId="{2EC9DD82-171B-44DC-889F-0197E550C593}" dt="2022-05-18T12:16:56.527" v="204" actId="26606"/>
          <ac:spMkLst>
            <pc:docMk/>
            <pc:sldMk cId="2354283599" sldId="286"/>
            <ac:spMk id="14" creationId="{EDC4EE06-D7B4-4FAC-A561-38A1C380232A}"/>
          </ac:spMkLst>
        </pc:spChg>
        <pc:spChg chg="add">
          <ac:chgData name="Shubham  Suryakant Sirsat" userId="f94baf7f-835a-4afd-84ff-476316f87f7c" providerId="ADAL" clId="{2EC9DD82-171B-44DC-889F-0197E550C593}" dt="2022-05-18T12:16:56.527" v="204" actId="26606"/>
          <ac:spMkLst>
            <pc:docMk/>
            <pc:sldMk cId="2354283599" sldId="286"/>
            <ac:spMk id="16" creationId="{9018D83B-903C-4782-B1BB-A45164A71F60}"/>
          </ac:spMkLst>
        </pc:spChg>
        <pc:spChg chg="add">
          <ac:chgData name="Shubham  Suryakant Sirsat" userId="f94baf7f-835a-4afd-84ff-476316f87f7c" providerId="ADAL" clId="{2EC9DD82-171B-44DC-889F-0197E550C593}" dt="2022-05-18T12:16:56.527" v="204" actId="26606"/>
          <ac:spMkLst>
            <pc:docMk/>
            <pc:sldMk cId="2354283599" sldId="286"/>
            <ac:spMk id="18" creationId="{8785589A-A5AC-409A-B2A2-24D871B4CEF0}"/>
          </ac:spMkLst>
        </pc:spChg>
        <pc:picChg chg="add mod">
          <ac:chgData name="Shubham  Suryakant Sirsat" userId="f94baf7f-835a-4afd-84ff-476316f87f7c" providerId="ADAL" clId="{2EC9DD82-171B-44DC-889F-0197E550C593}" dt="2022-05-18T12:16:56.527" v="204" actId="26606"/>
          <ac:picMkLst>
            <pc:docMk/>
            <pc:sldMk cId="2354283599" sldId="286"/>
            <ac:picMk id="3" creationId="{59C191EF-BA8B-E694-C6FC-B14DE718B8F6}"/>
          </ac:picMkLst>
        </pc:picChg>
      </pc:sldChg>
    </pc:docChg>
  </pc:docChgLst>
  <pc:docChgLst>
    <pc:chgData name="Srikar Yalakani" userId="b8af3730-6387-4702-9ec8-672ae823d95b" providerId="ADAL" clId="{31BF69F1-CF17-48BC-A318-17514F692BBC}"/>
    <pc:docChg chg="undo custSel addSld delSld modSld">
      <pc:chgData name="Srikar Yalakani" userId="b8af3730-6387-4702-9ec8-672ae823d95b" providerId="ADAL" clId="{31BF69F1-CF17-48BC-A318-17514F692BBC}" dt="2022-05-18T09:31:39.419" v="1385" actId="255"/>
      <pc:docMkLst>
        <pc:docMk/>
      </pc:docMkLst>
      <pc:sldChg chg="modSp mod">
        <pc:chgData name="Srikar Yalakani" userId="b8af3730-6387-4702-9ec8-672ae823d95b" providerId="ADAL" clId="{31BF69F1-CF17-48BC-A318-17514F692BBC}" dt="2022-05-11T05:25:40.080" v="354" actId="123"/>
        <pc:sldMkLst>
          <pc:docMk/>
          <pc:sldMk cId="3835095823" sldId="267"/>
        </pc:sldMkLst>
        <pc:spChg chg="mod">
          <ac:chgData name="Srikar Yalakani" userId="b8af3730-6387-4702-9ec8-672ae823d95b" providerId="ADAL" clId="{31BF69F1-CF17-48BC-A318-17514F692BBC}" dt="2022-05-11T05:25:40.080" v="354" actId="123"/>
          <ac:spMkLst>
            <pc:docMk/>
            <pc:sldMk cId="3835095823" sldId="267"/>
            <ac:spMk id="3" creationId="{122DCFBC-2EC5-34FE-2E98-C7EF06A11037}"/>
          </ac:spMkLst>
        </pc:spChg>
      </pc:sldChg>
      <pc:sldChg chg="modSp mod">
        <pc:chgData name="Srikar Yalakani" userId="b8af3730-6387-4702-9ec8-672ae823d95b" providerId="ADAL" clId="{31BF69F1-CF17-48BC-A318-17514F692BBC}" dt="2022-05-11T05:25:52.374" v="355" actId="123"/>
        <pc:sldMkLst>
          <pc:docMk/>
          <pc:sldMk cId="2100715115" sldId="268"/>
        </pc:sldMkLst>
        <pc:spChg chg="mod">
          <ac:chgData name="Srikar Yalakani" userId="b8af3730-6387-4702-9ec8-672ae823d95b" providerId="ADAL" clId="{31BF69F1-CF17-48BC-A318-17514F692BBC}" dt="2022-05-11T05:25:52.374" v="355" actId="123"/>
          <ac:spMkLst>
            <pc:docMk/>
            <pc:sldMk cId="2100715115" sldId="268"/>
            <ac:spMk id="3" creationId="{6596FDEB-0C54-85EB-9FEB-D1E992877F84}"/>
          </ac:spMkLst>
        </pc:spChg>
      </pc:sldChg>
      <pc:sldChg chg="modSp mod">
        <pc:chgData name="Srikar Yalakani" userId="b8af3730-6387-4702-9ec8-672ae823d95b" providerId="ADAL" clId="{31BF69F1-CF17-48BC-A318-17514F692BBC}" dt="2022-05-11T05:25:20.633" v="353" actId="123"/>
        <pc:sldMkLst>
          <pc:docMk/>
          <pc:sldMk cId="3713461527" sldId="274"/>
        </pc:sldMkLst>
        <pc:spChg chg="mod">
          <ac:chgData name="Srikar Yalakani" userId="b8af3730-6387-4702-9ec8-672ae823d95b" providerId="ADAL" clId="{31BF69F1-CF17-48BC-A318-17514F692BBC}" dt="2022-05-10T10:54:41.590" v="18" actId="255"/>
          <ac:spMkLst>
            <pc:docMk/>
            <pc:sldMk cId="3713461527" sldId="274"/>
            <ac:spMk id="2" creationId="{0463F140-C4AC-D9ED-21D5-BE1DE509114B}"/>
          </ac:spMkLst>
        </pc:spChg>
        <pc:spChg chg="mod">
          <ac:chgData name="Srikar Yalakani" userId="b8af3730-6387-4702-9ec8-672ae823d95b" providerId="ADAL" clId="{31BF69F1-CF17-48BC-A318-17514F692BBC}" dt="2022-05-11T05:25:20.633" v="353" actId="123"/>
          <ac:spMkLst>
            <pc:docMk/>
            <pc:sldMk cId="3713461527" sldId="274"/>
            <ac:spMk id="3" creationId="{9979F3E3-C284-94BB-E0EC-2218D412FB76}"/>
          </ac:spMkLst>
        </pc:spChg>
      </pc:sldChg>
      <pc:sldChg chg="modSp new mod">
        <pc:chgData name="Srikar Yalakani" userId="b8af3730-6387-4702-9ec8-672ae823d95b" providerId="ADAL" clId="{31BF69F1-CF17-48BC-A318-17514F692BBC}" dt="2022-05-11T05:24:47.896" v="352" actId="20577"/>
        <pc:sldMkLst>
          <pc:docMk/>
          <pc:sldMk cId="3568267968" sldId="275"/>
        </pc:sldMkLst>
        <pc:spChg chg="mod">
          <ac:chgData name="Srikar Yalakani" userId="b8af3730-6387-4702-9ec8-672ae823d95b" providerId="ADAL" clId="{31BF69F1-CF17-48BC-A318-17514F692BBC}" dt="2022-05-11T05:08:03.392" v="211" actId="255"/>
          <ac:spMkLst>
            <pc:docMk/>
            <pc:sldMk cId="3568267968" sldId="275"/>
            <ac:spMk id="2" creationId="{D68CB983-F251-9623-ADB8-BAA3B02FCA50}"/>
          </ac:spMkLst>
        </pc:spChg>
        <pc:spChg chg="mod">
          <ac:chgData name="Srikar Yalakani" userId="b8af3730-6387-4702-9ec8-672ae823d95b" providerId="ADAL" clId="{31BF69F1-CF17-48BC-A318-17514F692BBC}" dt="2022-05-11T05:24:47.896" v="352" actId="20577"/>
          <ac:spMkLst>
            <pc:docMk/>
            <pc:sldMk cId="3568267968" sldId="275"/>
            <ac:spMk id="3" creationId="{6BA9AEA8-7D79-3A3A-8277-DFEA6870179F}"/>
          </ac:spMkLst>
        </pc:spChg>
      </pc:sldChg>
      <pc:sldChg chg="delSp modSp new mod">
        <pc:chgData name="Srikar Yalakani" userId="b8af3730-6387-4702-9ec8-672ae823d95b" providerId="ADAL" clId="{31BF69F1-CF17-48BC-A318-17514F692BBC}" dt="2022-05-11T05:37:20.688" v="443" actId="123"/>
        <pc:sldMkLst>
          <pc:docMk/>
          <pc:sldMk cId="2119537627" sldId="276"/>
        </pc:sldMkLst>
        <pc:spChg chg="del">
          <ac:chgData name="Srikar Yalakani" userId="b8af3730-6387-4702-9ec8-672ae823d95b" providerId="ADAL" clId="{31BF69F1-CF17-48BC-A318-17514F692BBC}" dt="2022-05-11T05:26:14.024" v="357" actId="478"/>
          <ac:spMkLst>
            <pc:docMk/>
            <pc:sldMk cId="2119537627" sldId="276"/>
            <ac:spMk id="2" creationId="{04C9E7A6-DA89-2FD8-48C3-1CB011EE79BC}"/>
          </ac:spMkLst>
        </pc:spChg>
        <pc:spChg chg="mod">
          <ac:chgData name="Srikar Yalakani" userId="b8af3730-6387-4702-9ec8-672ae823d95b" providerId="ADAL" clId="{31BF69F1-CF17-48BC-A318-17514F692BBC}" dt="2022-05-11T05:37:20.688" v="443" actId="123"/>
          <ac:spMkLst>
            <pc:docMk/>
            <pc:sldMk cId="2119537627" sldId="276"/>
            <ac:spMk id="3" creationId="{877D4C35-4A08-DE72-4C80-BF49B5CF0DAC}"/>
          </ac:spMkLst>
        </pc:spChg>
      </pc:sldChg>
      <pc:sldChg chg="modSp new mod">
        <pc:chgData name="Srikar Yalakani" userId="b8af3730-6387-4702-9ec8-672ae823d95b" providerId="ADAL" clId="{31BF69F1-CF17-48BC-A318-17514F692BBC}" dt="2022-05-18T09:31:03.399" v="1381" actId="123"/>
        <pc:sldMkLst>
          <pc:docMk/>
          <pc:sldMk cId="3439390626" sldId="277"/>
        </pc:sldMkLst>
        <pc:spChg chg="mod">
          <ac:chgData name="Srikar Yalakani" userId="b8af3730-6387-4702-9ec8-672ae823d95b" providerId="ADAL" clId="{31BF69F1-CF17-48BC-A318-17514F692BBC}" dt="2022-05-17T10:17:29.277" v="497" actId="14100"/>
          <ac:spMkLst>
            <pc:docMk/>
            <pc:sldMk cId="3439390626" sldId="277"/>
            <ac:spMk id="2" creationId="{D649B7AF-13E2-6B6A-BF71-29BE57B93AC8}"/>
          </ac:spMkLst>
        </pc:spChg>
        <pc:spChg chg="mod">
          <ac:chgData name="Srikar Yalakani" userId="b8af3730-6387-4702-9ec8-672ae823d95b" providerId="ADAL" clId="{31BF69F1-CF17-48BC-A318-17514F692BBC}" dt="2022-05-18T09:31:03.399" v="1381" actId="123"/>
          <ac:spMkLst>
            <pc:docMk/>
            <pc:sldMk cId="3439390626" sldId="277"/>
            <ac:spMk id="3" creationId="{5D158978-0B5F-29D6-F0E6-2C14C05DDF15}"/>
          </ac:spMkLst>
        </pc:spChg>
      </pc:sldChg>
      <pc:sldChg chg="addSp delSp modSp new mod">
        <pc:chgData name="Srikar Yalakani" userId="b8af3730-6387-4702-9ec8-672ae823d95b" providerId="ADAL" clId="{31BF69F1-CF17-48BC-A318-17514F692BBC}" dt="2022-05-18T09:31:39.419" v="1385" actId="255"/>
        <pc:sldMkLst>
          <pc:docMk/>
          <pc:sldMk cId="3111693063" sldId="278"/>
        </pc:sldMkLst>
        <pc:spChg chg="del mod">
          <ac:chgData name="Srikar Yalakani" userId="b8af3730-6387-4702-9ec8-672ae823d95b" providerId="ADAL" clId="{31BF69F1-CF17-48BC-A318-17514F692BBC}" dt="2022-05-17T10:41:41.543" v="740" actId="478"/>
          <ac:spMkLst>
            <pc:docMk/>
            <pc:sldMk cId="3111693063" sldId="278"/>
            <ac:spMk id="2" creationId="{5C651A17-8BC5-A4DB-9173-882D559EA7D4}"/>
          </ac:spMkLst>
        </pc:spChg>
        <pc:spChg chg="mod">
          <ac:chgData name="Srikar Yalakani" userId="b8af3730-6387-4702-9ec8-672ae823d95b" providerId="ADAL" clId="{31BF69F1-CF17-48BC-A318-17514F692BBC}" dt="2022-05-18T09:31:39.419" v="1385" actId="255"/>
          <ac:spMkLst>
            <pc:docMk/>
            <pc:sldMk cId="3111693063" sldId="278"/>
            <ac:spMk id="3" creationId="{5799B774-CEC4-950A-9459-5B53116594FD}"/>
          </ac:spMkLst>
        </pc:spChg>
        <pc:picChg chg="add mod">
          <ac:chgData name="Srikar Yalakani" userId="b8af3730-6387-4702-9ec8-672ae823d95b" providerId="ADAL" clId="{31BF69F1-CF17-48BC-A318-17514F692BBC}" dt="2022-05-17T10:48:40.859" v="858" actId="14100"/>
          <ac:picMkLst>
            <pc:docMk/>
            <pc:sldMk cId="3111693063" sldId="278"/>
            <ac:picMk id="5" creationId="{DA0F05E4-EC86-D789-647F-AB8E280E9073}"/>
          </ac:picMkLst>
        </pc:picChg>
      </pc:sldChg>
      <pc:sldChg chg="delSp modSp new mod">
        <pc:chgData name="Srikar Yalakani" userId="b8af3730-6387-4702-9ec8-672ae823d95b" providerId="ADAL" clId="{31BF69F1-CF17-48BC-A318-17514F692BBC}" dt="2022-05-17T10:49:43.391" v="864" actId="12"/>
        <pc:sldMkLst>
          <pc:docMk/>
          <pc:sldMk cId="306862105" sldId="279"/>
        </pc:sldMkLst>
        <pc:spChg chg="del">
          <ac:chgData name="Srikar Yalakani" userId="b8af3730-6387-4702-9ec8-672ae823d95b" providerId="ADAL" clId="{31BF69F1-CF17-48BC-A318-17514F692BBC}" dt="2022-05-17T10:49:16.428" v="860" actId="478"/>
          <ac:spMkLst>
            <pc:docMk/>
            <pc:sldMk cId="306862105" sldId="279"/>
            <ac:spMk id="2" creationId="{B16CCD88-8119-48CA-3AB9-48985DAA909B}"/>
          </ac:spMkLst>
        </pc:spChg>
        <pc:spChg chg="mod">
          <ac:chgData name="Srikar Yalakani" userId="b8af3730-6387-4702-9ec8-672ae823d95b" providerId="ADAL" clId="{31BF69F1-CF17-48BC-A318-17514F692BBC}" dt="2022-05-17T10:49:43.391" v="864" actId="12"/>
          <ac:spMkLst>
            <pc:docMk/>
            <pc:sldMk cId="306862105" sldId="279"/>
            <ac:spMk id="3" creationId="{0FCF4FE5-94DF-2F95-05A9-86F56FF01076}"/>
          </ac:spMkLst>
        </pc:spChg>
      </pc:sldChg>
      <pc:sldChg chg="delSp modSp new mod">
        <pc:chgData name="Srikar Yalakani" userId="b8af3730-6387-4702-9ec8-672ae823d95b" providerId="ADAL" clId="{31BF69F1-CF17-48BC-A318-17514F692BBC}" dt="2022-05-18T09:17:36.186" v="1291" actId="20577"/>
        <pc:sldMkLst>
          <pc:docMk/>
          <pc:sldMk cId="3410335157" sldId="280"/>
        </pc:sldMkLst>
        <pc:spChg chg="del">
          <ac:chgData name="Srikar Yalakani" userId="b8af3730-6387-4702-9ec8-672ae823d95b" providerId="ADAL" clId="{31BF69F1-CF17-48BC-A318-17514F692BBC}" dt="2022-05-18T08:40:48.373" v="866" actId="478"/>
          <ac:spMkLst>
            <pc:docMk/>
            <pc:sldMk cId="3410335157" sldId="280"/>
            <ac:spMk id="2" creationId="{D1EA1B8C-3276-55FE-3EDF-304A9DFC8BC8}"/>
          </ac:spMkLst>
        </pc:spChg>
        <pc:spChg chg="mod">
          <ac:chgData name="Srikar Yalakani" userId="b8af3730-6387-4702-9ec8-672ae823d95b" providerId="ADAL" clId="{31BF69F1-CF17-48BC-A318-17514F692BBC}" dt="2022-05-18T09:17:36.186" v="1291" actId="20577"/>
          <ac:spMkLst>
            <pc:docMk/>
            <pc:sldMk cId="3410335157" sldId="280"/>
            <ac:spMk id="3" creationId="{0277FC54-3804-3E7C-D04A-082ACBE3CF94}"/>
          </ac:spMkLst>
        </pc:spChg>
      </pc:sldChg>
      <pc:sldChg chg="addSp delSp modSp new mod">
        <pc:chgData name="Srikar Yalakani" userId="b8af3730-6387-4702-9ec8-672ae823d95b" providerId="ADAL" clId="{31BF69F1-CF17-48BC-A318-17514F692BBC}" dt="2022-05-18T09:23:43.653" v="1374" actId="1076"/>
        <pc:sldMkLst>
          <pc:docMk/>
          <pc:sldMk cId="2411023765" sldId="281"/>
        </pc:sldMkLst>
        <pc:spChg chg="del">
          <ac:chgData name="Srikar Yalakani" userId="b8af3730-6387-4702-9ec8-672ae823d95b" providerId="ADAL" clId="{31BF69F1-CF17-48BC-A318-17514F692BBC}" dt="2022-05-18T09:19:44.712" v="1293" actId="478"/>
          <ac:spMkLst>
            <pc:docMk/>
            <pc:sldMk cId="2411023765" sldId="281"/>
            <ac:spMk id="2" creationId="{55259403-372B-042F-AB53-9C7ADDA5D599}"/>
          </ac:spMkLst>
        </pc:spChg>
        <pc:spChg chg="del mod">
          <ac:chgData name="Srikar Yalakani" userId="b8af3730-6387-4702-9ec8-672ae823d95b" providerId="ADAL" clId="{31BF69F1-CF17-48BC-A318-17514F692BBC}" dt="2022-05-18T09:20:08.247" v="1297"/>
          <ac:spMkLst>
            <pc:docMk/>
            <pc:sldMk cId="2411023765" sldId="281"/>
            <ac:spMk id="3" creationId="{2DD3EDEE-ABBF-AD81-D534-4E37291F243C}"/>
          </ac:spMkLst>
        </pc:spChg>
        <pc:spChg chg="add del mod">
          <ac:chgData name="Srikar Yalakani" userId="b8af3730-6387-4702-9ec8-672ae823d95b" providerId="ADAL" clId="{31BF69F1-CF17-48BC-A318-17514F692BBC}" dt="2022-05-18T09:20:21.238" v="1299"/>
          <ac:spMkLst>
            <pc:docMk/>
            <pc:sldMk cId="2411023765" sldId="281"/>
            <ac:spMk id="4" creationId="{429605CF-F504-5830-21E1-30D7A76F7F85}"/>
          </ac:spMkLst>
        </pc:spChg>
        <pc:spChg chg="add del mod">
          <ac:chgData name="Srikar Yalakani" userId="b8af3730-6387-4702-9ec8-672ae823d95b" providerId="ADAL" clId="{31BF69F1-CF17-48BC-A318-17514F692BBC}" dt="2022-05-18T09:20:30.202" v="1301"/>
          <ac:spMkLst>
            <pc:docMk/>
            <pc:sldMk cId="2411023765" sldId="281"/>
            <ac:spMk id="5" creationId="{6181C007-6F39-6210-7E99-6EF0ECBD2663}"/>
          </ac:spMkLst>
        </pc:spChg>
        <pc:spChg chg="add del mod">
          <ac:chgData name="Srikar Yalakani" userId="b8af3730-6387-4702-9ec8-672ae823d95b" providerId="ADAL" clId="{31BF69F1-CF17-48BC-A318-17514F692BBC}" dt="2022-05-18T09:22:37.112" v="1364"/>
          <ac:spMkLst>
            <pc:docMk/>
            <pc:sldMk cId="2411023765" sldId="281"/>
            <ac:spMk id="7" creationId="{6F8B72E3-6FD7-C439-1075-9B764B594E89}"/>
          </ac:spMkLst>
        </pc:spChg>
        <pc:spChg chg="add mod">
          <ac:chgData name="Srikar Yalakani" userId="b8af3730-6387-4702-9ec8-672ae823d95b" providerId="ADAL" clId="{31BF69F1-CF17-48BC-A318-17514F692BBC}" dt="2022-05-18T09:23:32.114" v="1373" actId="14100"/>
          <ac:spMkLst>
            <pc:docMk/>
            <pc:sldMk cId="2411023765" sldId="281"/>
            <ac:spMk id="8" creationId="{67027E41-0900-8BB4-4BE5-00EF8F6FDBE2}"/>
          </ac:spMkLst>
        </pc:spChg>
        <pc:picChg chg="add mod">
          <ac:chgData name="Srikar Yalakani" userId="b8af3730-6387-4702-9ec8-672ae823d95b" providerId="ADAL" clId="{31BF69F1-CF17-48BC-A318-17514F692BBC}" dt="2022-05-18T09:23:43.653" v="1374" actId="1076"/>
          <ac:picMkLst>
            <pc:docMk/>
            <pc:sldMk cId="2411023765" sldId="281"/>
            <ac:picMk id="6" creationId="{A520F923-50C1-79AE-A66F-13122D8FE92A}"/>
          </ac:picMkLst>
        </pc:picChg>
      </pc:sldChg>
      <pc:sldChg chg="modSp new del mod">
        <pc:chgData name="Srikar Yalakani" userId="b8af3730-6387-4702-9ec8-672ae823d95b" providerId="ADAL" clId="{31BF69F1-CF17-48BC-A318-17514F692BBC}" dt="2022-05-18T09:26:09.752" v="1379" actId="2696"/>
        <pc:sldMkLst>
          <pc:docMk/>
          <pc:sldMk cId="3330909702" sldId="282"/>
        </pc:sldMkLst>
        <pc:spChg chg="mod">
          <ac:chgData name="Srikar Yalakani" userId="b8af3730-6387-4702-9ec8-672ae823d95b" providerId="ADAL" clId="{31BF69F1-CF17-48BC-A318-17514F692BBC}" dt="2022-05-18T09:25:40.878" v="1378" actId="113"/>
          <ac:spMkLst>
            <pc:docMk/>
            <pc:sldMk cId="3330909702" sldId="282"/>
            <ac:spMk id="2" creationId="{F788553D-879B-EDD6-8CAD-436911FC0B8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5/18/2022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5/18/2022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5/18/2022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5/18/2022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5/18/2022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5/18/2022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5/18/2022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5/18/2022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208144"/>
          </a:xfrm>
        </p:spPr>
        <p:txBody>
          <a:bodyPr>
            <a:normAutofit/>
          </a:bodyPr>
          <a:lstStyle/>
          <a:p>
            <a:r>
              <a:rPr lang="en-US" sz="3600" b="1" dirty="0">
                <a:solidFill>
                  <a:srgbClr val="FFFFFF"/>
                </a:solidFill>
              </a:rPr>
              <a:t>AMAZON Web Services</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imeline&#10;&#10;Description automatically generated">
            <a:extLst>
              <a:ext uri="{FF2B5EF4-FFF2-40B4-BE49-F238E27FC236}">
                <a16:creationId xmlns:a16="http://schemas.microsoft.com/office/drawing/2014/main" id="{0025A3DF-1C63-CE20-D3E4-DBFCB70E1910}"/>
              </a:ext>
            </a:extLst>
          </p:cNvPr>
          <p:cNvPicPr>
            <a:picLocks noChangeAspect="1"/>
          </p:cNvPicPr>
          <p:nvPr/>
        </p:nvPicPr>
        <p:blipFill>
          <a:blip r:embed="rId2"/>
          <a:stretch>
            <a:fillRect/>
          </a:stretch>
        </p:blipFill>
        <p:spPr>
          <a:xfrm>
            <a:off x="484282" y="480515"/>
            <a:ext cx="11223434" cy="5892302"/>
          </a:xfrm>
          <a:prstGeom prst="rect">
            <a:avLst/>
          </a:prstGeom>
        </p:spPr>
      </p:pic>
    </p:spTree>
    <p:extLst>
      <p:ext uri="{BB962C8B-B14F-4D97-AF65-F5344CB8AC3E}">
        <p14:creationId xmlns:p14="http://schemas.microsoft.com/office/powerpoint/2010/main" val="226326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website&#10;&#10;Description automatically generated">
            <a:extLst>
              <a:ext uri="{FF2B5EF4-FFF2-40B4-BE49-F238E27FC236}">
                <a16:creationId xmlns:a16="http://schemas.microsoft.com/office/drawing/2014/main" id="{BEC34AF5-3BDB-1C8B-9492-9C2EE75ED767}"/>
              </a:ext>
            </a:extLst>
          </p:cNvPr>
          <p:cNvPicPr>
            <a:picLocks noChangeAspect="1"/>
          </p:cNvPicPr>
          <p:nvPr/>
        </p:nvPicPr>
        <p:blipFill>
          <a:blip r:embed="rId2"/>
          <a:stretch>
            <a:fillRect/>
          </a:stretch>
        </p:blipFill>
        <p:spPr>
          <a:xfrm>
            <a:off x="482600" y="704167"/>
            <a:ext cx="11226799" cy="5444997"/>
          </a:xfrm>
          <a:prstGeom prst="rect">
            <a:avLst/>
          </a:prstGeom>
        </p:spPr>
      </p:pic>
    </p:spTree>
    <p:extLst>
      <p:ext uri="{BB962C8B-B14F-4D97-AF65-F5344CB8AC3E}">
        <p14:creationId xmlns:p14="http://schemas.microsoft.com/office/powerpoint/2010/main" val="1333782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FAC9-D3A5-8D76-95B2-95C8D862D4DC}"/>
              </a:ext>
            </a:extLst>
          </p:cNvPr>
          <p:cNvSpPr>
            <a:spLocks noGrp="1"/>
          </p:cNvSpPr>
          <p:nvPr>
            <p:ph type="title"/>
          </p:nvPr>
        </p:nvSpPr>
        <p:spPr>
          <a:xfrm>
            <a:off x="112542" y="112542"/>
            <a:ext cx="11943470" cy="562707"/>
          </a:xfrm>
        </p:spPr>
        <p:txBody>
          <a:bodyPr>
            <a:normAutofit/>
          </a:bodyPr>
          <a:lstStyle/>
          <a:p>
            <a:pPr algn="ctr"/>
            <a:r>
              <a:rPr lang="en-IN" sz="2800" b="1" dirty="0">
                <a:solidFill>
                  <a:schemeClr val="bg1"/>
                </a:solidFill>
                <a:latin typeface="Times New Roman" panose="02020603050405020304" pitchFamily="18" charset="0"/>
                <a:cs typeface="Times New Roman" panose="02020603050405020304" pitchFamily="18" charset="0"/>
              </a:rPr>
              <a:t>Global Network of AWS Regions</a:t>
            </a:r>
          </a:p>
        </p:txBody>
      </p:sp>
      <p:pic>
        <p:nvPicPr>
          <p:cNvPr id="5" name="Content Placeholder 4" descr="Map&#10;&#10;Description automatically generated">
            <a:extLst>
              <a:ext uri="{FF2B5EF4-FFF2-40B4-BE49-F238E27FC236}">
                <a16:creationId xmlns:a16="http://schemas.microsoft.com/office/drawing/2014/main" id="{683E96FB-52A5-5EC7-5C5F-A6D849DC1BBB}"/>
              </a:ext>
            </a:extLst>
          </p:cNvPr>
          <p:cNvPicPr>
            <a:picLocks noGrp="1" noChangeAspect="1"/>
          </p:cNvPicPr>
          <p:nvPr>
            <p:ph idx="1"/>
          </p:nvPr>
        </p:nvPicPr>
        <p:blipFill>
          <a:blip r:embed="rId2"/>
          <a:stretch>
            <a:fillRect/>
          </a:stretch>
        </p:blipFill>
        <p:spPr>
          <a:xfrm>
            <a:off x="240290" y="796412"/>
            <a:ext cx="11815722" cy="5949045"/>
          </a:xfrm>
        </p:spPr>
      </p:pic>
    </p:spTree>
    <p:extLst>
      <p:ext uri="{BB962C8B-B14F-4D97-AF65-F5344CB8AC3E}">
        <p14:creationId xmlns:p14="http://schemas.microsoft.com/office/powerpoint/2010/main" val="578084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454D2-7AA2-4943-E25D-E9C6049C4CBF}"/>
              </a:ext>
            </a:extLst>
          </p:cNvPr>
          <p:cNvSpPr>
            <a:spLocks noGrp="1"/>
          </p:cNvSpPr>
          <p:nvPr>
            <p:ph type="title"/>
          </p:nvPr>
        </p:nvSpPr>
        <p:spPr>
          <a:xfrm>
            <a:off x="831273" y="124691"/>
            <a:ext cx="10141527" cy="872835"/>
          </a:xfrm>
        </p:spPr>
        <p:txBody>
          <a:bodyPr>
            <a:noAutofit/>
          </a:bodyPr>
          <a:lstStyle/>
          <a:p>
            <a:r>
              <a:rPr lang="en-IN" sz="3200" b="1" dirty="0">
                <a:latin typeface="Times New Roman" panose="02020603050405020304" pitchFamily="18" charset="0"/>
                <a:cs typeface="Times New Roman" panose="02020603050405020304" pitchFamily="18" charset="0"/>
              </a:rPr>
              <a:t>Services offered by the AWS</a:t>
            </a:r>
          </a:p>
        </p:txBody>
      </p:sp>
      <p:sp>
        <p:nvSpPr>
          <p:cNvPr id="3" name="Content Placeholder 2">
            <a:extLst>
              <a:ext uri="{FF2B5EF4-FFF2-40B4-BE49-F238E27FC236}">
                <a16:creationId xmlns:a16="http://schemas.microsoft.com/office/drawing/2014/main" id="{F206677D-27B2-4280-2E4D-7B071D856DEA}"/>
              </a:ext>
            </a:extLst>
          </p:cNvPr>
          <p:cNvSpPr>
            <a:spLocks noGrp="1"/>
          </p:cNvSpPr>
          <p:nvPr>
            <p:ph idx="1"/>
          </p:nvPr>
        </p:nvSpPr>
        <p:spPr>
          <a:xfrm>
            <a:off x="942109" y="997526"/>
            <a:ext cx="11014364" cy="5248529"/>
          </a:xfrm>
        </p:spPr>
        <p:txBody>
          <a:bodyPr/>
          <a:lstStyle/>
          <a:p>
            <a:pPr marL="0" indent="0" algn="just">
              <a:lnSpc>
                <a:spcPct val="150000"/>
              </a:lnSpc>
              <a:buNone/>
            </a:pPr>
            <a:r>
              <a:rPr lang="en-IN" dirty="0">
                <a:latin typeface="Times New Roman" panose="02020603050405020304" pitchFamily="18" charset="0"/>
                <a:cs typeface="Times New Roman" panose="02020603050405020304" pitchFamily="18" charset="0"/>
              </a:rPr>
              <a:t>AWS offers us a wide variety of services depending on our business needs. Some of the most frequently used services by the IT industry are as follows.</a:t>
            </a:r>
          </a:p>
          <a:p>
            <a:pPr marL="0" indent="0" algn="just">
              <a:lnSpc>
                <a:spcPct val="150000"/>
              </a:lnSpc>
              <a:buNone/>
            </a:pPr>
            <a:r>
              <a:rPr lang="en-IN" dirty="0">
                <a:latin typeface="Times New Roman" panose="02020603050405020304" pitchFamily="18" charset="0"/>
                <a:cs typeface="Times New Roman" panose="02020603050405020304" pitchFamily="18" charset="0"/>
              </a:rPr>
              <a:t>1. Compute Services   </a:t>
            </a:r>
            <a:r>
              <a:rPr lang="en-IN" dirty="0">
                <a:latin typeface="Times New Roman" panose="02020603050405020304" pitchFamily="18" charset="0"/>
                <a:cs typeface="Times New Roman" panose="02020603050405020304" pitchFamily="18" charset="0"/>
                <a:sym typeface="Wingdings" panose="05000000000000000000" pitchFamily="2" charset="2"/>
              </a:rPr>
              <a:t>   Amazon EC2, AWS Lambda Functions, Amazon </a:t>
            </a:r>
            <a:r>
              <a:rPr lang="en-IN" dirty="0" err="1">
                <a:latin typeface="Times New Roman" panose="02020603050405020304" pitchFamily="18" charset="0"/>
                <a:cs typeface="Times New Roman" panose="02020603050405020304" pitchFamily="18" charset="0"/>
                <a:sym typeface="Wingdings" panose="05000000000000000000" pitchFamily="2" charset="2"/>
              </a:rPr>
              <a:t>Lightsail</a:t>
            </a:r>
            <a:r>
              <a:rPr lang="en-IN" dirty="0">
                <a:latin typeface="Times New Roman" panose="02020603050405020304" pitchFamily="18" charset="0"/>
                <a:cs typeface="Times New Roman" panose="02020603050405020304" pitchFamily="18" charset="0"/>
                <a:sym typeface="Wingdings" panose="05000000000000000000" pitchFamily="2" charset="2"/>
              </a:rPr>
              <a:t>, etc.</a:t>
            </a:r>
            <a:endParaRPr lang="en-IN" dirty="0">
              <a:latin typeface="Times New Roman" panose="02020603050405020304" pitchFamily="18" charset="0"/>
              <a:cs typeface="Times New Roman" panose="02020603050405020304" pitchFamily="18" charset="0"/>
            </a:endParaRPr>
          </a:p>
          <a:p>
            <a:pPr marL="0" indent="0" algn="just">
              <a:lnSpc>
                <a:spcPct val="150000"/>
              </a:lnSpc>
              <a:buNone/>
            </a:pPr>
            <a:r>
              <a:rPr lang="en-IN" dirty="0">
                <a:latin typeface="Times New Roman" panose="02020603050405020304" pitchFamily="18" charset="0"/>
                <a:cs typeface="Times New Roman" panose="02020603050405020304" pitchFamily="18" charset="0"/>
              </a:rPr>
              <a:t>2. Storage Services     </a:t>
            </a:r>
            <a:r>
              <a:rPr lang="en-IN" dirty="0">
                <a:latin typeface="Times New Roman" panose="02020603050405020304" pitchFamily="18" charset="0"/>
                <a:cs typeface="Times New Roman" panose="02020603050405020304" pitchFamily="18" charset="0"/>
                <a:sym typeface="Wingdings" panose="05000000000000000000" pitchFamily="2" charset="2"/>
              </a:rPr>
              <a:t>   Amazon S3, Amazon EBS, Amazon EFS, Amazon S3 Glacier, etc.</a:t>
            </a:r>
          </a:p>
          <a:p>
            <a:pPr marL="0" indent="0" algn="just">
              <a:lnSpc>
                <a:spcPct val="150000"/>
              </a:lnSpc>
              <a:buNone/>
            </a:pPr>
            <a:r>
              <a:rPr lang="en-IN" dirty="0">
                <a:latin typeface="Times New Roman" panose="02020603050405020304" pitchFamily="18" charset="0"/>
                <a:cs typeface="Times New Roman" panose="02020603050405020304" pitchFamily="18" charset="0"/>
                <a:sym typeface="Wingdings" panose="05000000000000000000" pitchFamily="2" charset="2"/>
              </a:rPr>
              <a:t>3. Databases                  Amazon Aurora, Aurora DynamoDB, Amazon RDS, Amazon Redshift, etc.</a:t>
            </a:r>
          </a:p>
          <a:p>
            <a:pPr marL="0" indent="0" algn="just">
              <a:lnSpc>
                <a:spcPct val="150000"/>
              </a:lnSpc>
              <a:buNone/>
            </a:pPr>
            <a:r>
              <a:rPr lang="en-IN" dirty="0">
                <a:latin typeface="Times New Roman" panose="02020603050405020304" pitchFamily="18" charset="0"/>
                <a:cs typeface="Times New Roman" panose="02020603050405020304" pitchFamily="18" charset="0"/>
                <a:sym typeface="Wingdings" panose="05000000000000000000" pitchFamily="2" charset="2"/>
              </a:rPr>
              <a:t>4. Security 	</a:t>
            </a:r>
          </a:p>
          <a:p>
            <a:pPr marL="0" indent="0" algn="just">
              <a:lnSpc>
                <a:spcPct val="150000"/>
              </a:lnSpc>
              <a:buNone/>
            </a:pPr>
            <a:r>
              <a:rPr lang="en-IN" dirty="0">
                <a:latin typeface="Times New Roman" panose="02020603050405020304" pitchFamily="18" charset="0"/>
                <a:cs typeface="Times New Roman" panose="02020603050405020304" pitchFamily="18" charset="0"/>
                <a:sym typeface="Wingdings" panose="05000000000000000000" pitchFamily="2" charset="2"/>
              </a:rPr>
              <a:t>5. Networking Services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162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3F140-C4AC-D9ED-21D5-BE1DE509114B}"/>
              </a:ext>
            </a:extLst>
          </p:cNvPr>
          <p:cNvSpPr>
            <a:spLocks noGrp="1"/>
          </p:cNvSpPr>
          <p:nvPr>
            <p:ph type="title"/>
          </p:nvPr>
        </p:nvSpPr>
        <p:spPr>
          <a:xfrm>
            <a:off x="886691" y="207818"/>
            <a:ext cx="10086109" cy="429491"/>
          </a:xfrm>
        </p:spPr>
        <p:txBody>
          <a:bodyPr>
            <a:noAutofit/>
          </a:bodyPr>
          <a:lstStyle/>
          <a:p>
            <a:r>
              <a:rPr lang="en-IN" sz="2800" b="1" dirty="0">
                <a:latin typeface="Times New Roman" panose="02020603050405020304" pitchFamily="18" charset="0"/>
                <a:cs typeface="Times New Roman" panose="02020603050405020304" pitchFamily="18" charset="0"/>
              </a:rPr>
              <a:t>AWS Lambda</a:t>
            </a:r>
          </a:p>
        </p:txBody>
      </p:sp>
      <p:sp>
        <p:nvSpPr>
          <p:cNvPr id="3" name="Content Placeholder 2">
            <a:extLst>
              <a:ext uri="{FF2B5EF4-FFF2-40B4-BE49-F238E27FC236}">
                <a16:creationId xmlns:a16="http://schemas.microsoft.com/office/drawing/2014/main" id="{9979F3E3-C284-94BB-E0EC-2218D412FB76}"/>
              </a:ext>
            </a:extLst>
          </p:cNvPr>
          <p:cNvSpPr>
            <a:spLocks noGrp="1"/>
          </p:cNvSpPr>
          <p:nvPr>
            <p:ph idx="1"/>
          </p:nvPr>
        </p:nvSpPr>
        <p:spPr>
          <a:xfrm>
            <a:off x="886691" y="748145"/>
            <a:ext cx="11069781" cy="5902037"/>
          </a:xfrm>
        </p:spPr>
        <p:txBody>
          <a:bodyPr/>
          <a:lstStyle/>
          <a:p>
            <a:pPr algn="just">
              <a:buFont typeface="Wingdings" panose="05000000000000000000" pitchFamily="2" charset="2"/>
              <a:buChar char="§"/>
            </a:pPr>
            <a:r>
              <a:rPr lang="en-US" b="0" i="0" dirty="0">
                <a:solidFill>
                  <a:srgbClr val="16191F"/>
                </a:solidFill>
                <a:effectLst/>
                <a:latin typeface="Times New Roman" panose="02020603050405020304" pitchFamily="18" charset="0"/>
                <a:cs typeface="Times New Roman" panose="02020603050405020304" pitchFamily="18" charset="0"/>
              </a:rPr>
              <a:t>Lambda is a compute service that lets you run code without managing servers.</a:t>
            </a:r>
          </a:p>
          <a:p>
            <a:pPr algn="just">
              <a:buFont typeface="Wingdings" panose="05000000000000000000" pitchFamily="2" charset="2"/>
              <a:buChar char="§"/>
            </a:pPr>
            <a:r>
              <a:rPr lang="en-US" b="0" i="0" dirty="0">
                <a:solidFill>
                  <a:srgbClr val="16191F"/>
                </a:solidFill>
                <a:effectLst/>
                <a:latin typeface="Times New Roman" panose="02020603050405020304" pitchFamily="18" charset="0"/>
                <a:cs typeface="Times New Roman" panose="02020603050405020304" pitchFamily="18" charset="0"/>
              </a:rPr>
              <a:t>Lambda runs your code on a high-availability compute infrastructure and performs all of the administration of the compute resources, including server and operating system maintenance, capacity provisioning and automatic scaling, code monitoring, and logging.</a:t>
            </a:r>
          </a:p>
          <a:p>
            <a:pPr algn="just">
              <a:buFont typeface="Wingdings" panose="05000000000000000000" pitchFamily="2" charset="2"/>
              <a:buChar char="§"/>
            </a:pPr>
            <a:r>
              <a:rPr lang="en-US" b="0" i="0" dirty="0">
                <a:solidFill>
                  <a:srgbClr val="16191F"/>
                </a:solidFill>
                <a:effectLst/>
                <a:latin typeface="Times New Roman" panose="02020603050405020304" pitchFamily="18" charset="0"/>
                <a:cs typeface="Times New Roman" panose="02020603050405020304" pitchFamily="18" charset="0"/>
              </a:rPr>
              <a:t>With Lambda, you can run code for virtually any type of application or backend service.</a:t>
            </a:r>
            <a:endParaRPr lang="en-US" dirty="0">
              <a:solidFill>
                <a:srgbClr val="16191F"/>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b="0" i="0" dirty="0">
                <a:solidFill>
                  <a:srgbClr val="16191F"/>
                </a:solidFill>
                <a:effectLst/>
                <a:latin typeface="Times New Roman" panose="02020603050405020304" pitchFamily="18" charset="0"/>
                <a:cs typeface="Times New Roman" panose="02020603050405020304" pitchFamily="18" charset="0"/>
              </a:rPr>
              <a:t>All you need to do is supply your code in one of the </a:t>
            </a:r>
            <a:r>
              <a:rPr lang="en-US" dirty="0">
                <a:latin typeface="Times New Roman" panose="02020603050405020304" pitchFamily="18" charset="0"/>
                <a:cs typeface="Times New Roman" panose="02020603050405020304" pitchFamily="18" charset="0"/>
              </a:rPr>
              <a:t>languages that lambda supports.</a:t>
            </a:r>
          </a:p>
          <a:p>
            <a:pPr marL="0" indent="0" algn="just">
              <a:buNone/>
            </a:pPr>
            <a:r>
              <a:rPr lang="en-US" sz="2400" b="1" i="1" dirty="0">
                <a:latin typeface="Times New Roman" panose="02020603050405020304" pitchFamily="18" charset="0"/>
                <a:cs typeface="Times New Roman" panose="02020603050405020304" pitchFamily="18" charset="0"/>
              </a:rPr>
              <a:t>When to use Lambda?</a:t>
            </a:r>
          </a:p>
          <a:p>
            <a:pPr marL="0" indent="0" algn="just">
              <a:buNone/>
            </a:pPr>
            <a:r>
              <a:rPr lang="en-US" sz="2000" b="0" i="0" dirty="0">
                <a:solidFill>
                  <a:srgbClr val="16191F"/>
                </a:solidFill>
                <a:effectLst/>
                <a:latin typeface="Times New Roman" panose="02020603050405020304" pitchFamily="18" charset="0"/>
                <a:cs typeface="Times New Roman" panose="02020603050405020304" pitchFamily="18" charset="0"/>
              </a:rPr>
              <a:t>Lambda is an ideal compute service for many application scenarios, as long as you can run your application code using the Lambda </a:t>
            </a:r>
            <a:r>
              <a:rPr lang="en-US" dirty="0">
                <a:latin typeface="Times New Roman" panose="02020603050405020304" pitchFamily="18" charset="0"/>
                <a:cs typeface="Times New Roman" panose="02020603050405020304" pitchFamily="18" charset="0"/>
              </a:rPr>
              <a:t>standard runtime environment</a:t>
            </a:r>
            <a:r>
              <a:rPr lang="en-US" sz="2000" b="0" i="0" dirty="0">
                <a:solidFill>
                  <a:srgbClr val="16191F"/>
                </a:solidFill>
                <a:effectLst/>
                <a:latin typeface="Times New Roman" panose="02020603050405020304" pitchFamily="18" charset="0"/>
                <a:cs typeface="Times New Roman" panose="02020603050405020304" pitchFamily="18" charset="0"/>
              </a:rPr>
              <a:t> and within the resources that Lambda provides.</a:t>
            </a:r>
          </a:p>
          <a:p>
            <a:pPr algn="just">
              <a:buFont typeface="Wingdings" panose="05000000000000000000" pitchFamily="2" charset="2"/>
              <a:buChar char="§"/>
            </a:pPr>
            <a:r>
              <a:rPr lang="en-US" sz="2000" b="0" i="0" dirty="0">
                <a:solidFill>
                  <a:srgbClr val="16191F"/>
                </a:solidFill>
                <a:effectLst/>
                <a:latin typeface="Times New Roman" panose="02020603050405020304" pitchFamily="18" charset="0"/>
                <a:cs typeface="Times New Roman" panose="02020603050405020304" pitchFamily="18" charset="0"/>
              </a:rPr>
              <a:t>When using Lambda, you are responsible only for your code.</a:t>
            </a:r>
          </a:p>
          <a:p>
            <a:pPr algn="just">
              <a:buFont typeface="Wingdings" panose="05000000000000000000" pitchFamily="2" charset="2"/>
              <a:buChar char="§"/>
            </a:pPr>
            <a:r>
              <a:rPr lang="en-US" sz="2000" b="0" i="0" dirty="0">
                <a:solidFill>
                  <a:srgbClr val="16191F"/>
                </a:solidFill>
                <a:effectLst/>
                <a:latin typeface="Times New Roman" panose="02020603050405020304" pitchFamily="18" charset="0"/>
                <a:cs typeface="Times New Roman" panose="02020603050405020304" pitchFamily="18" charset="0"/>
              </a:rPr>
              <a:t>Lambda manages the compute fleet that offers a balance of memory, CPU, network, and other resources to run your code.</a:t>
            </a:r>
            <a:endParaRPr lang="en-IN" sz="24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3461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B983-F251-9623-ADB8-BAA3B02FCA50}"/>
              </a:ext>
            </a:extLst>
          </p:cNvPr>
          <p:cNvSpPr>
            <a:spLocks noGrp="1"/>
          </p:cNvSpPr>
          <p:nvPr>
            <p:ph type="title"/>
          </p:nvPr>
        </p:nvSpPr>
        <p:spPr>
          <a:xfrm>
            <a:off x="845127" y="166256"/>
            <a:ext cx="10127673" cy="415636"/>
          </a:xfrm>
        </p:spPr>
        <p:txBody>
          <a:bodyPr>
            <a:noAutofit/>
          </a:bodyPr>
          <a:lstStyle/>
          <a:p>
            <a:r>
              <a:rPr lang="en-US" sz="2800" b="1" dirty="0">
                <a:latin typeface="Times New Roman" panose="02020603050405020304" pitchFamily="18" charset="0"/>
                <a:cs typeface="Times New Roman" panose="02020603050405020304" pitchFamily="18" charset="0"/>
              </a:rPr>
              <a:t>Amazon RDS (Relational Database Service)</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BA9AEA8-7D79-3A3A-8277-DFEA6870179F}"/>
              </a:ext>
            </a:extLst>
          </p:cNvPr>
          <p:cNvSpPr>
            <a:spLocks noGrp="1"/>
          </p:cNvSpPr>
          <p:nvPr>
            <p:ph idx="1"/>
          </p:nvPr>
        </p:nvSpPr>
        <p:spPr>
          <a:xfrm>
            <a:off x="1295399" y="883227"/>
            <a:ext cx="10370127" cy="5808517"/>
          </a:xfrm>
        </p:spPr>
        <p:txBody>
          <a:bodyPr/>
          <a:lstStyle/>
          <a:p>
            <a:pPr marL="0" indent="0" algn="just">
              <a:buNone/>
            </a:pPr>
            <a:r>
              <a:rPr lang="en-US" b="0" i="0" dirty="0">
                <a:solidFill>
                  <a:srgbClr val="16191F"/>
                </a:solidFill>
                <a:effectLst/>
                <a:latin typeface="Times New Roman" panose="02020603050405020304" pitchFamily="18" charset="0"/>
                <a:cs typeface="Times New Roman" panose="02020603050405020304" pitchFamily="18" charset="0"/>
              </a:rPr>
              <a:t>Amazon Relational Database Service (Amazon RDS) is a web service that makes it easier to set up, operate, and scale(estimate) a relational database in the AWS Cloud. It provides cost-efficient, resizable capacity for an industry-standard relational database and manages common database administration tasks.</a:t>
            </a:r>
          </a:p>
          <a:p>
            <a:pPr marL="0" indent="0" algn="just">
              <a:buNone/>
            </a:pPr>
            <a:r>
              <a:rPr lang="en-US" sz="2400" b="1" i="1" dirty="0">
                <a:solidFill>
                  <a:srgbClr val="16191F"/>
                </a:solidFill>
                <a:latin typeface="Times New Roman" panose="02020603050405020304" pitchFamily="18" charset="0"/>
                <a:cs typeface="Times New Roman" panose="02020603050405020304" pitchFamily="18" charset="0"/>
              </a:rPr>
              <a:t>Advantages of Amazon RDS</a:t>
            </a:r>
          </a:p>
          <a:p>
            <a:pPr algn="just">
              <a:buFont typeface="Wingdings" panose="05000000000000000000" pitchFamily="2" charset="2"/>
              <a:buChar char="§"/>
            </a:pPr>
            <a:r>
              <a:rPr lang="en-US" sz="2000" b="0" i="0" dirty="0">
                <a:solidFill>
                  <a:srgbClr val="16191F"/>
                </a:solidFill>
                <a:effectLst/>
                <a:latin typeface="Times New Roman" panose="02020603050405020304" pitchFamily="18" charset="0"/>
                <a:cs typeface="Times New Roman" panose="02020603050405020304" pitchFamily="18" charset="0"/>
              </a:rPr>
              <a:t>You can use the database products you are already familiar with: MySQL, MariaDB, PostgreSQL, Oracle, and Microsoft SQL Server.</a:t>
            </a:r>
          </a:p>
          <a:p>
            <a:pPr algn="just">
              <a:buFont typeface="Wingdings" panose="05000000000000000000" pitchFamily="2" charset="2"/>
              <a:buChar char="§"/>
            </a:pPr>
            <a:r>
              <a:rPr lang="en-US" sz="2000" b="0" i="0" dirty="0">
                <a:solidFill>
                  <a:srgbClr val="16191F"/>
                </a:solidFill>
                <a:effectLst/>
                <a:latin typeface="Times New Roman" panose="02020603050405020304" pitchFamily="18" charset="0"/>
                <a:cs typeface="Times New Roman" panose="02020603050405020304" pitchFamily="18" charset="0"/>
              </a:rPr>
              <a:t>Amazon RDS manages backups, software patching, automatic failure detection, and recovery.</a:t>
            </a:r>
          </a:p>
          <a:p>
            <a:pPr algn="just">
              <a:buFont typeface="Wingdings" panose="05000000000000000000" pitchFamily="2" charset="2"/>
              <a:buChar char="§"/>
            </a:pPr>
            <a:r>
              <a:rPr lang="en-US" sz="2000" b="0" i="0" dirty="0">
                <a:solidFill>
                  <a:srgbClr val="16191F"/>
                </a:solidFill>
                <a:effectLst/>
                <a:latin typeface="Times New Roman" panose="02020603050405020304" pitchFamily="18" charset="0"/>
                <a:cs typeface="Times New Roman" panose="02020603050405020304" pitchFamily="18" charset="0"/>
              </a:rPr>
              <a:t>You can turn on automated backups, or manually create your own backup snapshots. You can use these backups to restore a database. The Amazon RDS restore process works reliably and efficiently.</a:t>
            </a:r>
            <a:endParaRPr lang="en-IN" sz="2400" b="0" i="0" dirty="0">
              <a:solidFill>
                <a:srgbClr val="16191F"/>
              </a:solidFill>
              <a:effectLst/>
              <a:latin typeface="Times New Roman" panose="02020603050405020304" pitchFamily="18" charset="0"/>
              <a:cs typeface="Times New Roman" panose="02020603050405020304" pitchFamily="18" charset="0"/>
            </a:endParaRPr>
          </a:p>
          <a:p>
            <a:pPr marL="0" indent="0" algn="just">
              <a:buNone/>
            </a:pPr>
            <a:r>
              <a:rPr lang="en-IN" sz="2400" b="1" i="1" dirty="0">
                <a:solidFill>
                  <a:srgbClr val="16191F"/>
                </a:solidFill>
                <a:latin typeface="Times New Roman" panose="02020603050405020304" pitchFamily="18" charset="0"/>
                <a:cs typeface="Times New Roman" panose="02020603050405020304" pitchFamily="18" charset="0"/>
              </a:rPr>
              <a:t>What is a DB instance?</a:t>
            </a:r>
          </a:p>
          <a:p>
            <a:pPr marL="0" indent="0" algn="just">
              <a:buNone/>
            </a:pPr>
            <a:r>
              <a:rPr lang="en-US" b="0" i="0" dirty="0">
                <a:solidFill>
                  <a:srgbClr val="16191F"/>
                </a:solidFill>
                <a:effectLst/>
                <a:latin typeface="Times New Roman" panose="02020603050405020304" pitchFamily="18" charset="0"/>
                <a:cs typeface="Times New Roman" panose="02020603050405020304" pitchFamily="18" charset="0"/>
              </a:rPr>
              <a:t>A </a:t>
            </a:r>
            <a:r>
              <a:rPr lang="en-US" b="1" i="1" dirty="0">
                <a:solidFill>
                  <a:srgbClr val="16191F"/>
                </a:solidFill>
                <a:effectLst/>
                <a:latin typeface="Times New Roman" panose="02020603050405020304" pitchFamily="18" charset="0"/>
                <a:cs typeface="Times New Roman" panose="02020603050405020304" pitchFamily="18" charset="0"/>
              </a:rPr>
              <a:t>DB instance </a:t>
            </a:r>
            <a:r>
              <a:rPr lang="en-US" b="0" i="0" dirty="0">
                <a:solidFill>
                  <a:srgbClr val="16191F"/>
                </a:solidFill>
                <a:effectLst/>
                <a:latin typeface="Times New Roman" panose="02020603050405020304" pitchFamily="18" charset="0"/>
                <a:cs typeface="Times New Roman" panose="02020603050405020304" pitchFamily="18" charset="0"/>
              </a:rPr>
              <a:t>is an isolated database environment in the AWS Cloud. The basic building block of Amazon RDS is the DB instance.</a:t>
            </a:r>
            <a:endParaRPr lang="en-IN" dirty="0">
              <a:solidFill>
                <a:srgbClr val="16191F"/>
              </a:solidFill>
              <a:latin typeface="Times New Roman" panose="02020603050405020304" pitchFamily="18" charset="0"/>
              <a:cs typeface="Times New Roman" panose="02020603050405020304" pitchFamily="18" charset="0"/>
            </a:endParaRPr>
          </a:p>
          <a:p>
            <a:pPr marL="0" indent="0" algn="just">
              <a:buNone/>
            </a:pPr>
            <a:endParaRPr lang="en-IN" dirty="0">
              <a:solidFill>
                <a:srgbClr val="16191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267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7D4C35-4A08-DE72-4C80-BF49B5CF0DAC}"/>
              </a:ext>
            </a:extLst>
          </p:cNvPr>
          <p:cNvSpPr>
            <a:spLocks noGrp="1"/>
          </p:cNvSpPr>
          <p:nvPr>
            <p:ph idx="1"/>
          </p:nvPr>
        </p:nvSpPr>
        <p:spPr>
          <a:xfrm>
            <a:off x="928255" y="193964"/>
            <a:ext cx="11042072" cy="6400800"/>
          </a:xfrm>
        </p:spPr>
        <p:txBody>
          <a:bodyPr/>
          <a:lstStyle/>
          <a:p>
            <a:pPr marL="0" indent="0" algn="just">
              <a:buNone/>
            </a:pPr>
            <a:r>
              <a:rPr lang="en-US" sz="2400" b="1" i="1" dirty="0">
                <a:latin typeface="Times New Roman" panose="02020603050405020304" pitchFamily="18" charset="0"/>
                <a:cs typeface="Times New Roman" panose="02020603050405020304" pitchFamily="18" charset="0"/>
              </a:rPr>
              <a:t>DB engines</a:t>
            </a:r>
          </a:p>
          <a:p>
            <a:pPr marL="0" indent="0" algn="just">
              <a:buNone/>
            </a:pPr>
            <a:r>
              <a:rPr lang="en-US" b="0" i="0" dirty="0">
                <a:solidFill>
                  <a:srgbClr val="16191F"/>
                </a:solidFill>
                <a:effectLst/>
                <a:latin typeface="Times New Roman" panose="02020603050405020304" pitchFamily="18" charset="0"/>
                <a:cs typeface="Times New Roman" panose="02020603050405020304" pitchFamily="18" charset="0"/>
              </a:rPr>
              <a:t>A </a:t>
            </a:r>
            <a:r>
              <a:rPr lang="en-US" b="1" i="1" dirty="0">
                <a:solidFill>
                  <a:srgbClr val="16191F"/>
                </a:solidFill>
                <a:effectLst/>
                <a:latin typeface="Times New Roman" panose="02020603050405020304" pitchFamily="18" charset="0"/>
                <a:cs typeface="Times New Roman" panose="02020603050405020304" pitchFamily="18" charset="0"/>
              </a:rPr>
              <a:t>DB engine </a:t>
            </a:r>
            <a:r>
              <a:rPr lang="en-US" b="0" i="0" dirty="0">
                <a:solidFill>
                  <a:srgbClr val="16191F"/>
                </a:solidFill>
                <a:effectLst/>
                <a:latin typeface="Times New Roman" panose="02020603050405020304" pitchFamily="18" charset="0"/>
                <a:cs typeface="Times New Roman" panose="02020603050405020304" pitchFamily="18" charset="0"/>
              </a:rPr>
              <a:t>is the </a:t>
            </a:r>
            <a:r>
              <a:rPr lang="en-US" b="1" i="1" dirty="0">
                <a:solidFill>
                  <a:srgbClr val="16191F"/>
                </a:solidFill>
                <a:effectLst/>
                <a:latin typeface="Times New Roman" panose="02020603050405020304" pitchFamily="18" charset="0"/>
                <a:cs typeface="Times New Roman" panose="02020603050405020304" pitchFamily="18" charset="0"/>
              </a:rPr>
              <a:t>specific relational database software</a:t>
            </a:r>
            <a:r>
              <a:rPr lang="en-US" b="0" i="0" dirty="0">
                <a:solidFill>
                  <a:srgbClr val="16191F"/>
                </a:solidFill>
                <a:effectLst/>
                <a:latin typeface="Times New Roman" panose="02020603050405020304" pitchFamily="18" charset="0"/>
                <a:cs typeface="Times New Roman" panose="02020603050405020304" pitchFamily="18" charset="0"/>
              </a:rPr>
              <a:t> that runs on your DB instance. Amazon RDS currently supports the following engines:</a:t>
            </a:r>
          </a:p>
          <a:p>
            <a:pPr algn="just">
              <a:buFont typeface="Arial" panose="020B0604020202020204" pitchFamily="34" charset="0"/>
              <a:buChar char="•"/>
            </a:pPr>
            <a:r>
              <a:rPr lang="en-US" b="0" i="0" dirty="0">
                <a:solidFill>
                  <a:srgbClr val="16191F"/>
                </a:solidFill>
                <a:effectLst/>
                <a:latin typeface="Times New Roman" panose="02020603050405020304" pitchFamily="18" charset="0"/>
                <a:cs typeface="Times New Roman" panose="02020603050405020304" pitchFamily="18" charset="0"/>
              </a:rPr>
              <a:t>MySQL</a:t>
            </a:r>
          </a:p>
          <a:p>
            <a:pPr algn="just">
              <a:buFont typeface="Arial" panose="020B0604020202020204" pitchFamily="34" charset="0"/>
              <a:buChar char="•"/>
            </a:pPr>
            <a:r>
              <a:rPr lang="en-US" b="0" i="0" dirty="0">
                <a:solidFill>
                  <a:srgbClr val="16191F"/>
                </a:solidFill>
                <a:effectLst/>
                <a:latin typeface="Times New Roman" panose="02020603050405020304" pitchFamily="18" charset="0"/>
                <a:cs typeface="Times New Roman" panose="02020603050405020304" pitchFamily="18" charset="0"/>
              </a:rPr>
              <a:t>MariaDB</a:t>
            </a:r>
          </a:p>
          <a:p>
            <a:pPr algn="just">
              <a:buFont typeface="Arial" panose="020B0604020202020204" pitchFamily="34" charset="0"/>
              <a:buChar char="•"/>
            </a:pPr>
            <a:r>
              <a:rPr lang="en-US" b="0" i="0" dirty="0">
                <a:solidFill>
                  <a:srgbClr val="16191F"/>
                </a:solidFill>
                <a:effectLst/>
                <a:latin typeface="Times New Roman" panose="02020603050405020304" pitchFamily="18" charset="0"/>
                <a:cs typeface="Times New Roman" panose="02020603050405020304" pitchFamily="18" charset="0"/>
              </a:rPr>
              <a:t>PostgreSQL</a:t>
            </a:r>
          </a:p>
          <a:p>
            <a:pPr algn="just">
              <a:buFont typeface="Arial" panose="020B0604020202020204" pitchFamily="34" charset="0"/>
              <a:buChar char="•"/>
            </a:pPr>
            <a:r>
              <a:rPr lang="en-US" b="0" i="0" dirty="0">
                <a:solidFill>
                  <a:srgbClr val="16191F"/>
                </a:solidFill>
                <a:effectLst/>
                <a:latin typeface="Times New Roman" panose="02020603050405020304" pitchFamily="18" charset="0"/>
                <a:cs typeface="Times New Roman" panose="02020603050405020304" pitchFamily="18" charset="0"/>
              </a:rPr>
              <a:t>Oracle</a:t>
            </a:r>
          </a:p>
          <a:p>
            <a:pPr algn="just">
              <a:buFont typeface="Arial" panose="020B0604020202020204" pitchFamily="34" charset="0"/>
              <a:buChar char="•"/>
            </a:pPr>
            <a:r>
              <a:rPr lang="en-US" b="0" i="0" dirty="0">
                <a:solidFill>
                  <a:srgbClr val="16191F"/>
                </a:solidFill>
                <a:effectLst/>
                <a:latin typeface="Times New Roman" panose="02020603050405020304" pitchFamily="18" charset="0"/>
                <a:cs typeface="Times New Roman" panose="02020603050405020304" pitchFamily="18" charset="0"/>
              </a:rPr>
              <a:t>Microsoft SQL Server</a:t>
            </a:r>
          </a:p>
          <a:p>
            <a:pPr marL="0" indent="0" algn="just">
              <a:buNone/>
            </a:pPr>
            <a:r>
              <a:rPr lang="en-US" b="0" i="0" dirty="0">
                <a:solidFill>
                  <a:srgbClr val="16191F"/>
                </a:solidFill>
                <a:effectLst/>
                <a:latin typeface="Times New Roman" panose="02020603050405020304" pitchFamily="18" charset="0"/>
                <a:cs typeface="Times New Roman" panose="02020603050405020304" pitchFamily="18" charset="0"/>
              </a:rPr>
              <a:t>Each DB engine has its own supported features, and each version of a DB engine may include specific features. </a:t>
            </a:r>
          </a:p>
          <a:p>
            <a:pPr marL="0" indent="0" algn="just">
              <a:buNone/>
            </a:pPr>
            <a:r>
              <a:rPr lang="en-US" sz="2400" b="1" i="1" dirty="0">
                <a:solidFill>
                  <a:srgbClr val="16191F"/>
                </a:solidFill>
                <a:latin typeface="Times New Roman" panose="02020603050405020304" pitchFamily="18" charset="0"/>
                <a:cs typeface="Times New Roman" panose="02020603050405020304" pitchFamily="18" charset="0"/>
              </a:rPr>
              <a:t>Monitoring an Amazon RDS DB instance</a:t>
            </a:r>
          </a:p>
          <a:p>
            <a:pPr marL="0" indent="0" algn="just">
              <a:buNone/>
            </a:pPr>
            <a:r>
              <a:rPr lang="en-US" b="0" i="0" dirty="0">
                <a:solidFill>
                  <a:srgbClr val="16191F"/>
                </a:solidFill>
                <a:effectLst/>
                <a:latin typeface="Times New Roman" panose="02020603050405020304" pitchFamily="18" charset="0"/>
                <a:cs typeface="Times New Roman" panose="02020603050405020304" pitchFamily="18" charset="0"/>
              </a:rPr>
              <a:t>There are several ways that you can track the performance and health of a DB instance. You can use the Amazon CloudWatch service to monitor the performance and health of a DB instance. CloudWatch performance charts are shown in the Amazon RDS console.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9537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B7AF-13E2-6B6A-BF71-29BE57B93AC8}"/>
              </a:ext>
            </a:extLst>
          </p:cNvPr>
          <p:cNvSpPr>
            <a:spLocks noGrp="1"/>
          </p:cNvSpPr>
          <p:nvPr>
            <p:ph type="title"/>
          </p:nvPr>
        </p:nvSpPr>
        <p:spPr>
          <a:xfrm>
            <a:off x="872836" y="152401"/>
            <a:ext cx="10099964" cy="484908"/>
          </a:xfrm>
        </p:spPr>
        <p:txBody>
          <a:bodyPr>
            <a:normAutofit/>
          </a:bodyPr>
          <a:lstStyle/>
          <a:p>
            <a:r>
              <a:rPr lang="en-IN" sz="2800" b="1" dirty="0">
                <a:latin typeface="Times New Roman" panose="02020603050405020304" pitchFamily="18" charset="0"/>
                <a:cs typeface="Times New Roman" panose="02020603050405020304" pitchFamily="18" charset="0"/>
              </a:rPr>
              <a:t>AWS Software Development Toolkit (SDK)</a:t>
            </a:r>
          </a:p>
        </p:txBody>
      </p:sp>
      <p:sp>
        <p:nvSpPr>
          <p:cNvPr id="3" name="Content Placeholder 2">
            <a:extLst>
              <a:ext uri="{FF2B5EF4-FFF2-40B4-BE49-F238E27FC236}">
                <a16:creationId xmlns:a16="http://schemas.microsoft.com/office/drawing/2014/main" id="{5D158978-0B5F-29D6-F0E6-2C14C05DDF15}"/>
              </a:ext>
            </a:extLst>
          </p:cNvPr>
          <p:cNvSpPr>
            <a:spLocks noGrp="1"/>
          </p:cNvSpPr>
          <p:nvPr>
            <p:ph idx="1"/>
          </p:nvPr>
        </p:nvSpPr>
        <p:spPr>
          <a:xfrm>
            <a:off x="1094509" y="775855"/>
            <a:ext cx="10820399" cy="5929744"/>
          </a:xfrm>
        </p:spPr>
        <p:txBody>
          <a:bodyPr/>
          <a:lstStyle/>
          <a:p>
            <a:pPr marL="0" indent="0" algn="just">
              <a:buNone/>
            </a:pPr>
            <a:r>
              <a:rPr lang="en-US" b="0" i="0" dirty="0">
                <a:solidFill>
                  <a:srgbClr val="232F3E"/>
                </a:solidFill>
                <a:effectLst/>
                <a:latin typeface="Times New Roman" panose="02020603050405020304" pitchFamily="18" charset="0"/>
                <a:cs typeface="Times New Roman" panose="02020603050405020304" pitchFamily="18" charset="0"/>
              </a:rPr>
              <a:t>The AWS Cloud Development Kit (AWS CDK) is an </a:t>
            </a:r>
            <a:r>
              <a:rPr lang="en-US" b="1" i="1" dirty="0">
                <a:solidFill>
                  <a:srgbClr val="232F3E"/>
                </a:solidFill>
                <a:effectLst/>
                <a:latin typeface="Times New Roman" panose="02020603050405020304" pitchFamily="18" charset="0"/>
                <a:cs typeface="Times New Roman" panose="02020603050405020304" pitchFamily="18" charset="0"/>
              </a:rPr>
              <a:t>open-source software development framework </a:t>
            </a:r>
            <a:r>
              <a:rPr lang="en-US" b="0" i="0" dirty="0">
                <a:solidFill>
                  <a:srgbClr val="232F3E"/>
                </a:solidFill>
                <a:effectLst/>
                <a:latin typeface="Times New Roman" panose="02020603050405020304" pitchFamily="18" charset="0"/>
                <a:cs typeface="Times New Roman" panose="02020603050405020304" pitchFamily="18" charset="0"/>
              </a:rPr>
              <a:t>to define your cloud application resources </a:t>
            </a:r>
            <a:r>
              <a:rPr lang="en-US" b="1" i="1" dirty="0">
                <a:solidFill>
                  <a:srgbClr val="232F3E"/>
                </a:solidFill>
                <a:effectLst/>
                <a:latin typeface="Times New Roman" panose="02020603050405020304" pitchFamily="18" charset="0"/>
                <a:cs typeface="Times New Roman" panose="02020603050405020304" pitchFamily="18" charset="0"/>
              </a:rPr>
              <a:t>using familiar programming languages.</a:t>
            </a:r>
          </a:p>
          <a:p>
            <a:pPr marL="0" indent="0" algn="just">
              <a:buNone/>
            </a:pPr>
            <a:r>
              <a:rPr lang="en-US" b="0" i="0" dirty="0">
                <a:solidFill>
                  <a:srgbClr val="232F3E"/>
                </a:solidFill>
                <a:effectLst/>
                <a:latin typeface="Times New Roman" panose="02020603050405020304" pitchFamily="18" charset="0"/>
                <a:cs typeface="Times New Roman" panose="02020603050405020304" pitchFamily="18" charset="0"/>
              </a:rPr>
              <a:t>AWS CDK uses the familiarity and expressive power of programming languages for modeling your applications.</a:t>
            </a:r>
          </a:p>
          <a:p>
            <a:pPr marL="0" indent="0" algn="just">
              <a:buNone/>
            </a:pPr>
            <a:r>
              <a:rPr lang="en-US" b="0" i="0" dirty="0">
                <a:solidFill>
                  <a:srgbClr val="232F3E"/>
                </a:solidFill>
                <a:effectLst/>
                <a:latin typeface="Times New Roman" panose="02020603050405020304" pitchFamily="18" charset="0"/>
                <a:cs typeface="Times New Roman" panose="02020603050405020304" pitchFamily="18" charset="0"/>
              </a:rPr>
              <a:t>It provides high-level components called constructs that preconfigure cloud resources with proven defaults, so you can build cloud applications with ease.</a:t>
            </a:r>
            <a:endParaRPr lang="en-IN" sz="2400" b="1" i="0" dirty="0">
              <a:solidFill>
                <a:srgbClr val="232F3E"/>
              </a:solidFill>
              <a:latin typeface="Times New Roman" panose="02020603050405020304" pitchFamily="18" charset="0"/>
              <a:cs typeface="Times New Roman" panose="02020603050405020304" pitchFamily="18" charset="0"/>
            </a:endParaRPr>
          </a:p>
          <a:p>
            <a:pPr marL="0" indent="0" algn="just">
              <a:buNone/>
            </a:pPr>
            <a:r>
              <a:rPr lang="en-IN" sz="2400" b="1" dirty="0">
                <a:solidFill>
                  <a:srgbClr val="232F3E"/>
                </a:solidFill>
                <a:latin typeface="Times New Roman" panose="02020603050405020304" pitchFamily="18" charset="0"/>
                <a:cs typeface="Times New Roman" panose="02020603050405020304" pitchFamily="18" charset="0"/>
              </a:rPr>
              <a:t>Benefits of SDK</a:t>
            </a:r>
            <a:endParaRPr lang="en-US" sz="2400" b="1" dirty="0">
              <a:solidFill>
                <a:srgbClr val="232F3E"/>
              </a:solidFill>
              <a:latin typeface="Times New Roman" panose="02020603050405020304" pitchFamily="18" charset="0"/>
              <a:cs typeface="Times New Roman" panose="02020603050405020304" pitchFamily="18" charset="0"/>
            </a:endParaRPr>
          </a:p>
          <a:p>
            <a:pPr algn="just"/>
            <a:r>
              <a:rPr lang="en-IN" dirty="0">
                <a:solidFill>
                  <a:srgbClr val="232F3E"/>
                </a:solidFill>
                <a:latin typeface="Times New Roman" panose="02020603050405020304" pitchFamily="18" charset="0"/>
                <a:cs typeface="Times New Roman" panose="02020603050405020304" pitchFamily="18" charset="0"/>
              </a:rPr>
              <a:t>Easier cloud onboarding</a:t>
            </a:r>
          </a:p>
          <a:p>
            <a:pPr marL="0" indent="0" algn="just">
              <a:buNone/>
            </a:pPr>
            <a:r>
              <a:rPr lang="en-US" b="0" i="0" dirty="0">
                <a:solidFill>
                  <a:srgbClr val="333333"/>
                </a:solidFill>
                <a:effectLst/>
                <a:latin typeface="Times New Roman" panose="02020603050405020304" pitchFamily="18" charset="0"/>
                <a:cs typeface="Times New Roman" panose="02020603050405020304" pitchFamily="18" charset="0"/>
              </a:rPr>
              <a:t>CDK allows you to use your existing skills and tools, applying them to the task of building cloud infrastructure. It also provides high-level components that preconfigure cloud resources with proven defaults, helping you build on AWS without needing to be an expert.</a:t>
            </a:r>
          </a:p>
          <a:p>
            <a:pPr algn="just"/>
            <a:r>
              <a:rPr lang="en-IN" dirty="0">
                <a:solidFill>
                  <a:srgbClr val="232F3E"/>
                </a:solidFill>
                <a:latin typeface="Times New Roman" panose="02020603050405020304" pitchFamily="18" charset="0"/>
                <a:cs typeface="Times New Roman" panose="02020603050405020304" pitchFamily="18" charset="0"/>
              </a:rPr>
              <a:t>Faster development process</a:t>
            </a:r>
          </a:p>
          <a:p>
            <a:pPr marL="0" indent="0" algn="just">
              <a:buNone/>
            </a:pPr>
            <a:r>
              <a:rPr lang="en-US" b="0" i="0" dirty="0">
                <a:solidFill>
                  <a:srgbClr val="333333"/>
                </a:solidFill>
                <a:effectLst/>
                <a:latin typeface="Times New Roman" panose="02020603050405020304" pitchFamily="18" charset="0"/>
                <a:cs typeface="Times New Roman" panose="02020603050405020304" pitchFamily="18" charset="0"/>
              </a:rPr>
              <a:t>AWS CDK gives you the expressive power of programming languages for defining infrastructure. Familiar features such as objects, loops, and conditions accelerate your development process. </a:t>
            </a:r>
            <a:endParaRPr lang="en-IN" dirty="0">
              <a:solidFill>
                <a:srgbClr val="232F3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9390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99B774-CEC4-950A-9459-5B53116594FD}"/>
              </a:ext>
            </a:extLst>
          </p:cNvPr>
          <p:cNvSpPr>
            <a:spLocks noGrp="1"/>
          </p:cNvSpPr>
          <p:nvPr>
            <p:ph idx="1"/>
          </p:nvPr>
        </p:nvSpPr>
        <p:spPr>
          <a:xfrm>
            <a:off x="1385454" y="443345"/>
            <a:ext cx="10196945" cy="6082146"/>
          </a:xfrm>
        </p:spPr>
        <p:txBody>
          <a:bodyPr/>
          <a:lstStyle/>
          <a:p>
            <a:pPr algn="just"/>
            <a:r>
              <a:rPr lang="en-IN" dirty="0">
                <a:latin typeface="Times New Roman" panose="02020603050405020304" pitchFamily="18" charset="0"/>
                <a:cs typeface="Times New Roman" panose="02020603050405020304" pitchFamily="18" charset="0"/>
              </a:rPr>
              <a:t>Customizable and Sharing</a:t>
            </a:r>
          </a:p>
          <a:p>
            <a:pPr marL="0" indent="0" algn="just">
              <a:buNone/>
            </a:pPr>
            <a:r>
              <a:rPr lang="en-US" dirty="0">
                <a:solidFill>
                  <a:srgbClr val="333333"/>
                </a:solidFill>
                <a:latin typeface="Times New Roman" panose="02020603050405020304" pitchFamily="18" charset="0"/>
                <a:cs typeface="Times New Roman" panose="02020603050405020304" pitchFamily="18" charset="0"/>
              </a:rPr>
              <a:t>Y</a:t>
            </a:r>
            <a:r>
              <a:rPr lang="en-US" b="0" i="0" dirty="0">
                <a:solidFill>
                  <a:srgbClr val="333333"/>
                </a:solidFill>
                <a:effectLst/>
                <a:latin typeface="Times New Roman" panose="02020603050405020304" pitchFamily="18" charset="0"/>
                <a:cs typeface="Times New Roman" panose="02020603050405020304" pitchFamily="18" charset="0"/>
              </a:rPr>
              <a:t>ou can design your own reusable components that meet your organization’s security, compliance, and governance requirements. As with any other software library, you can easily share components around your organization, enabling you to rapidly bootstrap new projects with best practices by default.</a:t>
            </a:r>
          </a:p>
          <a:p>
            <a:pPr marL="0" indent="0" algn="just">
              <a:buNone/>
            </a:pPr>
            <a:endParaRPr lang="en-US" dirty="0">
              <a:solidFill>
                <a:srgbClr val="333333"/>
              </a:solidFill>
              <a:latin typeface="Times New Roman" panose="02020603050405020304" pitchFamily="18" charset="0"/>
              <a:cs typeface="Times New Roman" panose="02020603050405020304" pitchFamily="18" charset="0"/>
            </a:endParaRPr>
          </a:p>
          <a:p>
            <a:pPr marL="0" indent="0" algn="just">
              <a:buNone/>
            </a:pPr>
            <a:r>
              <a:rPr lang="en-US" sz="2400" b="1" i="0" dirty="0">
                <a:solidFill>
                  <a:srgbClr val="333333"/>
                </a:solidFill>
                <a:effectLst/>
                <a:latin typeface="Times New Roman" panose="02020603050405020304" pitchFamily="18" charset="0"/>
                <a:cs typeface="Times New Roman" panose="02020603050405020304" pitchFamily="18" charset="0"/>
              </a:rPr>
              <a:t>Working of SDK</a:t>
            </a:r>
          </a:p>
          <a:p>
            <a:pPr marL="0" indent="0" algn="just">
              <a:buNone/>
            </a:pPr>
            <a:endParaRPr lang="en-US" b="0" i="0" dirty="0">
              <a:solidFill>
                <a:srgbClr val="333333"/>
              </a:solidFill>
              <a:effectLst/>
              <a:latin typeface="Times New Roman" panose="02020603050405020304" pitchFamily="18" charset="0"/>
              <a:cs typeface="Times New Roman" panose="02020603050405020304" pitchFamily="18" charset="0"/>
            </a:endParaRPr>
          </a:p>
        </p:txBody>
      </p:sp>
      <p:pic>
        <p:nvPicPr>
          <p:cNvPr id="5" name="Picture 4" descr="Diagram&#10;&#10;Description automatically generated">
            <a:extLst>
              <a:ext uri="{FF2B5EF4-FFF2-40B4-BE49-F238E27FC236}">
                <a16:creationId xmlns:a16="http://schemas.microsoft.com/office/drawing/2014/main" id="{DA0F05E4-EC86-D789-647F-AB8E280E9073}"/>
              </a:ext>
            </a:extLst>
          </p:cNvPr>
          <p:cNvPicPr>
            <a:picLocks noChangeAspect="1"/>
          </p:cNvPicPr>
          <p:nvPr/>
        </p:nvPicPr>
        <p:blipFill>
          <a:blip r:embed="rId2"/>
          <a:stretch>
            <a:fillRect/>
          </a:stretch>
        </p:blipFill>
        <p:spPr>
          <a:xfrm>
            <a:off x="1385454" y="3034933"/>
            <a:ext cx="10196945" cy="3490558"/>
          </a:xfrm>
          <a:prstGeom prst="rect">
            <a:avLst/>
          </a:prstGeom>
        </p:spPr>
      </p:pic>
    </p:spTree>
    <p:extLst>
      <p:ext uri="{BB962C8B-B14F-4D97-AF65-F5344CB8AC3E}">
        <p14:creationId xmlns:p14="http://schemas.microsoft.com/office/powerpoint/2010/main" val="3111693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CF4FE5-94DF-2F95-05A9-86F56FF01076}"/>
              </a:ext>
            </a:extLst>
          </p:cNvPr>
          <p:cNvSpPr>
            <a:spLocks noGrp="1"/>
          </p:cNvSpPr>
          <p:nvPr>
            <p:ph idx="1"/>
          </p:nvPr>
        </p:nvSpPr>
        <p:spPr>
          <a:xfrm>
            <a:off x="1371600" y="304799"/>
            <a:ext cx="10099964" cy="6331527"/>
          </a:xfrm>
        </p:spPr>
        <p:txBody>
          <a:bodyPr/>
          <a:lstStyle/>
          <a:p>
            <a:pPr marL="0" indent="0">
              <a:buNone/>
            </a:pPr>
            <a:endParaRPr lang="en-IN" dirty="0"/>
          </a:p>
        </p:txBody>
      </p:sp>
    </p:spTree>
    <p:extLst>
      <p:ext uri="{BB962C8B-B14F-4D97-AF65-F5344CB8AC3E}">
        <p14:creationId xmlns:p14="http://schemas.microsoft.com/office/powerpoint/2010/main" val="306862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77FC54-3804-3E7C-D04A-082ACBE3CF94}"/>
              </a:ext>
            </a:extLst>
          </p:cNvPr>
          <p:cNvSpPr>
            <a:spLocks noGrp="1"/>
          </p:cNvSpPr>
          <p:nvPr>
            <p:ph idx="1"/>
          </p:nvPr>
        </p:nvSpPr>
        <p:spPr>
          <a:xfrm>
            <a:off x="1371600" y="360218"/>
            <a:ext cx="9601200" cy="6234546"/>
          </a:xfrm>
        </p:spPr>
        <p:txBody>
          <a:bodyPr>
            <a:normAutofit/>
          </a:bodyPr>
          <a:lstStyle/>
          <a:p>
            <a:pPr marL="0" indent="0">
              <a:buNone/>
            </a:pPr>
            <a:r>
              <a:rPr lang="en-IN" sz="3200" b="1" dirty="0">
                <a:latin typeface="Times New Roman" panose="02020603050405020304" pitchFamily="18" charset="0"/>
                <a:cs typeface="Times New Roman" panose="02020603050405020304" pitchFamily="18" charset="0"/>
              </a:rPr>
              <a:t>Agenda </a:t>
            </a:r>
          </a:p>
          <a:p>
            <a:pPr marL="514350" indent="-514350">
              <a:buAutoNum type="arabicPeriod"/>
            </a:pPr>
            <a:r>
              <a:rPr lang="en-IN" sz="3200" dirty="0">
                <a:latin typeface="Times New Roman" panose="02020603050405020304" pitchFamily="18" charset="0"/>
                <a:cs typeface="Times New Roman" panose="02020603050405020304" pitchFamily="18" charset="0"/>
              </a:rPr>
              <a:t>What is AWS?</a:t>
            </a:r>
          </a:p>
          <a:p>
            <a:pPr marL="514350" indent="-514350">
              <a:buAutoNum type="arabicPeriod"/>
            </a:pPr>
            <a:r>
              <a:rPr lang="en-IN" sz="3200" dirty="0">
                <a:latin typeface="Times New Roman" panose="02020603050405020304" pitchFamily="18" charset="0"/>
                <a:cs typeface="Times New Roman" panose="02020603050405020304" pitchFamily="18" charset="0"/>
              </a:rPr>
              <a:t>What is cloud computing and types of clouds</a:t>
            </a:r>
          </a:p>
          <a:p>
            <a:pPr marL="514350" indent="-514350">
              <a:buAutoNum type="arabicPeriod"/>
            </a:pPr>
            <a:r>
              <a:rPr lang="en-IN" sz="3200" dirty="0">
                <a:latin typeface="Times New Roman" panose="02020603050405020304" pitchFamily="18" charset="0"/>
                <a:cs typeface="Times New Roman" panose="02020603050405020304" pitchFamily="18" charset="0"/>
              </a:rPr>
              <a:t>Benefits and applications of AWS</a:t>
            </a:r>
          </a:p>
          <a:p>
            <a:pPr marL="514350" indent="-514350">
              <a:buAutoNum type="arabicPeriod"/>
            </a:pPr>
            <a:r>
              <a:rPr lang="en-IN" sz="3200" dirty="0">
                <a:latin typeface="Times New Roman" panose="02020603050405020304" pitchFamily="18" charset="0"/>
                <a:cs typeface="Times New Roman" panose="02020603050405020304" pitchFamily="18" charset="0"/>
              </a:rPr>
              <a:t>Frequently used tools in AWS</a:t>
            </a:r>
          </a:p>
          <a:p>
            <a:pPr marL="514350" indent="-514350">
              <a:buAutoNum type="arabicPeriod"/>
            </a:pPr>
            <a:r>
              <a:rPr lang="en-IN" sz="3200" dirty="0">
                <a:latin typeface="Times New Roman" panose="02020603050405020304" pitchFamily="18" charset="0"/>
                <a:cs typeface="Times New Roman" panose="02020603050405020304" pitchFamily="18" charset="0"/>
              </a:rPr>
              <a:t>IAM and various security policies</a:t>
            </a:r>
          </a:p>
          <a:p>
            <a:pPr marL="514350" indent="-514350">
              <a:buAutoNum type="arabicPeriod"/>
            </a:pPr>
            <a:r>
              <a:rPr lang="en-IN" sz="3200" dirty="0">
                <a:latin typeface="Times New Roman" panose="02020603050405020304" pitchFamily="18" charset="0"/>
                <a:cs typeface="Times New Roman" panose="02020603050405020304" pitchFamily="18" charset="0"/>
              </a:rPr>
              <a:t>EC2 demonstration</a:t>
            </a:r>
          </a:p>
          <a:p>
            <a:pPr marL="514350" indent="-514350">
              <a:buAutoNum type="arabicPeriod"/>
            </a:pPr>
            <a:r>
              <a:rPr lang="en-IN" sz="3200" dirty="0">
                <a:latin typeface="Times New Roman" panose="02020603050405020304" pitchFamily="18" charset="0"/>
                <a:cs typeface="Times New Roman" panose="02020603050405020304" pitchFamily="18" charset="0"/>
              </a:rPr>
              <a:t>VPC and its demonstration</a:t>
            </a:r>
          </a:p>
          <a:p>
            <a:pPr marL="514350" indent="-514350">
              <a:buAutoNum type="arabicPeriod"/>
            </a:pPr>
            <a:r>
              <a:rPr lang="en-IN" sz="3200" dirty="0">
                <a:latin typeface="Times New Roman" panose="02020603050405020304" pitchFamily="18" charset="0"/>
                <a:cs typeface="Times New Roman" panose="02020603050405020304" pitchFamily="18" charset="0"/>
              </a:rPr>
              <a:t>S3 bucket demonstration</a:t>
            </a:r>
          </a:p>
          <a:p>
            <a:pPr marL="514350" indent="-514350">
              <a:buAutoNum type="arabicPeriod"/>
            </a:pPr>
            <a:r>
              <a:rPr lang="en-IN" sz="3200" dirty="0">
                <a:latin typeface="Times New Roman" panose="02020603050405020304" pitchFamily="18" charset="0"/>
                <a:cs typeface="Times New Roman" panose="02020603050405020304" pitchFamily="18" charset="0"/>
              </a:rPr>
              <a:t>Amazon RDS introduction and demonstration</a:t>
            </a:r>
          </a:p>
        </p:txBody>
      </p:sp>
    </p:spTree>
    <p:extLst>
      <p:ext uri="{BB962C8B-B14F-4D97-AF65-F5344CB8AC3E}">
        <p14:creationId xmlns:p14="http://schemas.microsoft.com/office/powerpoint/2010/main" val="3410335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74E1F-FA5F-F4D5-E42D-5AFD84A75411}"/>
              </a:ext>
            </a:extLst>
          </p:cNvPr>
          <p:cNvSpPr>
            <a:spLocks noGrp="1"/>
          </p:cNvSpPr>
          <p:nvPr>
            <p:ph type="title"/>
          </p:nvPr>
        </p:nvSpPr>
        <p:spPr>
          <a:xfrm>
            <a:off x="1371600" y="152400"/>
            <a:ext cx="9601200" cy="838199"/>
          </a:xfrm>
        </p:spPr>
        <p:txBody>
          <a:bodyPr>
            <a:normAutofit/>
          </a:bodyPr>
          <a:lstStyle/>
          <a:p>
            <a:pPr algn="ctr"/>
            <a:r>
              <a:rPr lang="en-IN" sz="4800" dirty="0">
                <a:latin typeface="Times New Roman" panose="02020603050405020304" pitchFamily="18" charset="0"/>
                <a:cs typeface="Times New Roman" panose="02020603050405020304" pitchFamily="18" charset="0"/>
              </a:rPr>
              <a:t>Introduction to AWS</a:t>
            </a:r>
          </a:p>
        </p:txBody>
      </p:sp>
      <p:sp>
        <p:nvSpPr>
          <p:cNvPr id="3" name="Content Placeholder 2">
            <a:extLst>
              <a:ext uri="{FF2B5EF4-FFF2-40B4-BE49-F238E27FC236}">
                <a16:creationId xmlns:a16="http://schemas.microsoft.com/office/drawing/2014/main" id="{122DCFBC-2EC5-34FE-2E98-C7EF06A11037}"/>
              </a:ext>
            </a:extLst>
          </p:cNvPr>
          <p:cNvSpPr>
            <a:spLocks noGrp="1"/>
          </p:cNvSpPr>
          <p:nvPr>
            <p:ph idx="1"/>
          </p:nvPr>
        </p:nvSpPr>
        <p:spPr>
          <a:xfrm>
            <a:off x="969818" y="983673"/>
            <a:ext cx="10889673" cy="5874327"/>
          </a:xfrm>
        </p:spPr>
        <p:txBody>
          <a:bodyPr>
            <a:normAutofit/>
          </a:bodyPr>
          <a:lstStyle/>
          <a:p>
            <a:pPr marL="0" indent="0" algn="just">
              <a:buNone/>
            </a:pPr>
            <a:r>
              <a:rPr lang="en-IN" sz="2800" b="1" dirty="0">
                <a:latin typeface="Times New Roman" panose="02020603050405020304" pitchFamily="18" charset="0"/>
                <a:cs typeface="Times New Roman" panose="02020603050405020304" pitchFamily="18" charset="0"/>
              </a:rPr>
              <a:t>Amazon Web Services – Cloud Computing</a:t>
            </a:r>
          </a:p>
          <a:p>
            <a:pPr marL="0" indent="0" algn="just">
              <a:buNone/>
            </a:pPr>
            <a:r>
              <a:rPr lang="en-IN" sz="2400" b="1" i="1" dirty="0">
                <a:latin typeface="Times New Roman" panose="02020603050405020304" pitchFamily="18" charset="0"/>
                <a:cs typeface="Times New Roman" panose="02020603050405020304" pitchFamily="18" charset="0"/>
              </a:rPr>
              <a:t>What is Cloud Computing?</a:t>
            </a:r>
          </a:p>
          <a:p>
            <a:pPr marL="0" indent="0" algn="just">
              <a:buNone/>
            </a:pPr>
            <a:r>
              <a:rPr lang="en-US" dirty="0">
                <a:latin typeface="Times New Roman" panose="02020603050405020304" pitchFamily="18" charset="0"/>
                <a:cs typeface="Times New Roman" panose="02020603050405020304" pitchFamily="18" charset="0"/>
              </a:rPr>
              <a:t>Cloud computing is an </a:t>
            </a:r>
            <a:r>
              <a:rPr lang="en-US" b="1" dirty="0">
                <a:latin typeface="Times New Roman" panose="02020603050405020304" pitchFamily="18" charset="0"/>
                <a:cs typeface="Times New Roman" panose="02020603050405020304" pitchFamily="18" charset="0"/>
              </a:rPr>
              <a:t>internet-based computing service </a:t>
            </a:r>
            <a:r>
              <a:rPr lang="en-US" dirty="0">
                <a:latin typeface="Times New Roman" panose="02020603050405020304" pitchFamily="18" charset="0"/>
                <a:cs typeface="Times New Roman" panose="02020603050405020304" pitchFamily="18" charset="0"/>
              </a:rPr>
              <a:t>in which large groups of remote servers are networked to allow centralized data storage, and online access to computer services or resources.</a:t>
            </a:r>
            <a:endParaRPr lang="en-IN"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Using cloud computing, organizations can use shared computing and storage resources rather than building, operating, and improving infrastructure on their own.</a:t>
            </a:r>
            <a:endParaRPr lang="en-IN"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Cloud computing is a model that enables the following features. </a:t>
            </a:r>
          </a:p>
          <a:p>
            <a:pPr marL="0" indent="0" algn="just">
              <a:buNone/>
            </a:pPr>
            <a:r>
              <a:rPr lang="en-US" dirty="0">
                <a:latin typeface="Times New Roman" panose="02020603050405020304" pitchFamily="18" charset="0"/>
                <a:cs typeface="Times New Roman" panose="02020603050405020304" pitchFamily="18" charset="0"/>
              </a:rPr>
              <a:t>• Users can provision and release resources on-demand. </a:t>
            </a:r>
          </a:p>
          <a:p>
            <a:pPr marL="0" indent="0" algn="just">
              <a:buNone/>
            </a:pPr>
            <a:r>
              <a:rPr lang="en-US" dirty="0">
                <a:latin typeface="Times New Roman" panose="02020603050405020304" pitchFamily="18" charset="0"/>
                <a:cs typeface="Times New Roman" panose="02020603050405020304" pitchFamily="18" charset="0"/>
              </a:rPr>
              <a:t>• Resources can be scaled up or down automatically, depending on the load. </a:t>
            </a:r>
          </a:p>
          <a:p>
            <a:pPr marL="0" indent="0" algn="just">
              <a:buNone/>
            </a:pPr>
            <a:r>
              <a:rPr lang="en-US" dirty="0">
                <a:latin typeface="Times New Roman" panose="02020603050405020304" pitchFamily="18" charset="0"/>
                <a:cs typeface="Times New Roman" panose="02020603050405020304" pitchFamily="18" charset="0"/>
              </a:rPr>
              <a:t>• Resources are accessible over a network with proper security. </a:t>
            </a:r>
          </a:p>
          <a:p>
            <a:pPr marL="0" indent="0" algn="just">
              <a:buNone/>
            </a:pPr>
            <a:r>
              <a:rPr lang="en-US" dirty="0">
                <a:latin typeface="Times New Roman" panose="02020603050405020304" pitchFamily="18" charset="0"/>
                <a:cs typeface="Times New Roman" panose="02020603050405020304" pitchFamily="18" charset="0"/>
              </a:rPr>
              <a:t>• Cloud service providers can enable a </a:t>
            </a:r>
            <a:r>
              <a:rPr lang="en-US" b="1" dirty="0">
                <a:latin typeface="Times New Roman" panose="02020603050405020304" pitchFamily="18" charset="0"/>
                <a:cs typeface="Times New Roman" panose="02020603050405020304" pitchFamily="18" charset="0"/>
              </a:rPr>
              <a:t>pay-as-you-go model.</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5095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520F923-50C1-79AE-A66F-13122D8FE92A}"/>
              </a:ext>
            </a:extLst>
          </p:cNvPr>
          <p:cNvPicPr>
            <a:picLocks noGrp="1" noChangeAspect="1"/>
          </p:cNvPicPr>
          <p:nvPr>
            <p:ph idx="1"/>
          </p:nvPr>
        </p:nvPicPr>
        <p:blipFill>
          <a:blip r:embed="rId2"/>
          <a:stretch>
            <a:fillRect/>
          </a:stretch>
        </p:blipFill>
        <p:spPr>
          <a:xfrm>
            <a:off x="1274619" y="1080655"/>
            <a:ext cx="10238508" cy="5302272"/>
          </a:xfrm>
          <a:prstGeom prst="rect">
            <a:avLst/>
          </a:prstGeom>
        </p:spPr>
      </p:pic>
      <p:sp>
        <p:nvSpPr>
          <p:cNvPr id="8" name="TextBox 7">
            <a:extLst>
              <a:ext uri="{FF2B5EF4-FFF2-40B4-BE49-F238E27FC236}">
                <a16:creationId xmlns:a16="http://schemas.microsoft.com/office/drawing/2014/main" id="{67027E41-0900-8BB4-4BE5-00EF8F6FDBE2}"/>
              </a:ext>
            </a:extLst>
          </p:cNvPr>
          <p:cNvSpPr txBox="1"/>
          <p:nvPr/>
        </p:nvSpPr>
        <p:spPr>
          <a:xfrm>
            <a:off x="1274619" y="239546"/>
            <a:ext cx="10238508" cy="523220"/>
          </a:xfrm>
          <a:prstGeom prst="rect">
            <a:avLst/>
          </a:prstGeom>
          <a:no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Traditional computing vs. Cloud computing</a:t>
            </a:r>
          </a:p>
        </p:txBody>
      </p:sp>
    </p:spTree>
    <p:extLst>
      <p:ext uri="{BB962C8B-B14F-4D97-AF65-F5344CB8AC3E}">
        <p14:creationId xmlns:p14="http://schemas.microsoft.com/office/powerpoint/2010/main" val="2411023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050" name="Picture 2" descr="A Primer on Cloud Computing. Cloud computing is defined as: | by Colin  Baird | Medium">
            <a:extLst>
              <a:ext uri="{FF2B5EF4-FFF2-40B4-BE49-F238E27FC236}">
                <a16:creationId xmlns:a16="http://schemas.microsoft.com/office/drawing/2014/main" id="{3A346DAB-489E-9020-292C-E837DCB06F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4292" y="318655"/>
            <a:ext cx="10778835" cy="6179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686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10;&#10;Description automatically generated">
            <a:extLst>
              <a:ext uri="{FF2B5EF4-FFF2-40B4-BE49-F238E27FC236}">
                <a16:creationId xmlns:a16="http://schemas.microsoft.com/office/drawing/2014/main" id="{59C191EF-BA8B-E694-C6FC-B14DE718B8F6}"/>
              </a:ext>
            </a:extLst>
          </p:cNvPr>
          <p:cNvPicPr>
            <a:picLocks noChangeAspect="1"/>
          </p:cNvPicPr>
          <p:nvPr/>
        </p:nvPicPr>
        <p:blipFill>
          <a:blip r:embed="rId2"/>
          <a:stretch>
            <a:fillRect/>
          </a:stretch>
        </p:blipFill>
        <p:spPr>
          <a:xfrm>
            <a:off x="482600" y="619966"/>
            <a:ext cx="11226799" cy="5613399"/>
          </a:xfrm>
          <a:prstGeom prst="rect">
            <a:avLst/>
          </a:prstGeom>
        </p:spPr>
      </p:pic>
    </p:spTree>
    <p:extLst>
      <p:ext uri="{BB962C8B-B14F-4D97-AF65-F5344CB8AC3E}">
        <p14:creationId xmlns:p14="http://schemas.microsoft.com/office/powerpoint/2010/main" val="2354283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F4EE5404-E9AE-87BE-0E42-E487E093D95E}"/>
              </a:ext>
            </a:extLst>
          </p:cNvPr>
          <p:cNvPicPr>
            <a:picLocks noChangeAspect="1"/>
          </p:cNvPicPr>
          <p:nvPr/>
        </p:nvPicPr>
        <p:blipFill>
          <a:blip r:embed="rId2"/>
          <a:stretch>
            <a:fillRect/>
          </a:stretch>
        </p:blipFill>
        <p:spPr>
          <a:xfrm>
            <a:off x="665305" y="480515"/>
            <a:ext cx="10861389" cy="5892302"/>
          </a:xfrm>
          <a:prstGeom prst="rect">
            <a:avLst/>
          </a:prstGeom>
        </p:spPr>
      </p:pic>
    </p:spTree>
    <p:extLst>
      <p:ext uri="{BB962C8B-B14F-4D97-AF65-F5344CB8AC3E}">
        <p14:creationId xmlns:p14="http://schemas.microsoft.com/office/powerpoint/2010/main" val="1278697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074" name="Picture 2" descr="Cloud Computing Advantages | Features For Your Business">
            <a:extLst>
              <a:ext uri="{FF2B5EF4-FFF2-40B4-BE49-F238E27FC236}">
                <a16:creationId xmlns:a16="http://schemas.microsoft.com/office/drawing/2014/main" id="{963CD6B0-FBD6-41E8-15AF-57DFB96131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4291" y="304800"/>
            <a:ext cx="10778836" cy="6206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42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A8E6EE-3965-FC18-83E9-0C9A46700BA2}"/>
              </a:ext>
            </a:extLst>
          </p:cNvPr>
          <p:cNvSpPr/>
          <p:nvPr/>
        </p:nvSpPr>
        <p:spPr>
          <a:xfrm>
            <a:off x="2065368" y="303648"/>
            <a:ext cx="8617873"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AWS - Amazon Web Services </a:t>
            </a:r>
          </a:p>
        </p:txBody>
      </p:sp>
      <p:pic>
        <p:nvPicPr>
          <p:cNvPr id="4" name="Picture 3">
            <a:extLst>
              <a:ext uri="{FF2B5EF4-FFF2-40B4-BE49-F238E27FC236}">
                <a16:creationId xmlns:a16="http://schemas.microsoft.com/office/drawing/2014/main" id="{B44A4D2F-2838-5C6A-9481-33A78F6B3F77}"/>
              </a:ext>
            </a:extLst>
          </p:cNvPr>
          <p:cNvPicPr>
            <a:picLocks noChangeAspect="1"/>
          </p:cNvPicPr>
          <p:nvPr/>
        </p:nvPicPr>
        <p:blipFill>
          <a:blip r:embed="rId2"/>
          <a:stretch>
            <a:fillRect/>
          </a:stretch>
        </p:blipFill>
        <p:spPr>
          <a:xfrm>
            <a:off x="4176377" y="1577007"/>
            <a:ext cx="3543022" cy="2120969"/>
          </a:xfrm>
          <a:prstGeom prst="rect">
            <a:avLst/>
          </a:prstGeom>
        </p:spPr>
      </p:pic>
      <p:sp>
        <p:nvSpPr>
          <p:cNvPr id="5" name="TextBox 4">
            <a:extLst>
              <a:ext uri="{FF2B5EF4-FFF2-40B4-BE49-F238E27FC236}">
                <a16:creationId xmlns:a16="http://schemas.microsoft.com/office/drawing/2014/main" id="{A809DD5E-E2B6-87EA-AF91-960D4FD5EDD3}"/>
              </a:ext>
            </a:extLst>
          </p:cNvPr>
          <p:cNvSpPr txBox="1"/>
          <p:nvPr/>
        </p:nvSpPr>
        <p:spPr>
          <a:xfrm>
            <a:off x="1762539" y="4884578"/>
            <a:ext cx="10164417" cy="1815882"/>
          </a:xfrm>
          <a:prstGeom prst="rect">
            <a:avLst/>
          </a:prstGeom>
          <a:noFill/>
        </p:spPr>
        <p:txBody>
          <a:bodyPr wrap="square" rtlCol="0">
            <a:spAutoFit/>
          </a:bodyPr>
          <a:lstStyle/>
          <a:p>
            <a:r>
              <a:rPr lang="en-US" sz="2800" b="1" i="0" dirty="0">
                <a:effectLst/>
                <a:latin typeface="Times New Roman" panose="02020603050405020304" pitchFamily="18" charset="0"/>
                <a:cs typeface="Times New Roman" panose="02020603050405020304" pitchFamily="18" charset="0"/>
              </a:rPr>
              <a:t>Amazon Web Services(AWS) is a cloud service from Amazon, which provides services in the form of building blocks, these building blocks can be used to create and deploy any type of application in the cloud.</a:t>
            </a:r>
            <a:endParaRPr lang="en-IN" sz="2800" b="1"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AB18D989-AA0C-E1D4-B9FB-D4BF9752C0E6}"/>
              </a:ext>
            </a:extLst>
          </p:cNvPr>
          <p:cNvSpPr/>
          <p:nvPr/>
        </p:nvSpPr>
        <p:spPr>
          <a:xfrm>
            <a:off x="977377" y="4305805"/>
            <a:ext cx="5396927" cy="707886"/>
          </a:xfrm>
          <a:prstGeom prst="rect">
            <a:avLst/>
          </a:prstGeom>
          <a:noFill/>
        </p:spPr>
        <p:txBody>
          <a:bodyPr wrap="square" lIns="91440" tIns="45720" rIns="91440" bIns="45720">
            <a:spAutoFit/>
          </a:bodyPr>
          <a:lstStyle/>
          <a:p>
            <a:pPr algn="ct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Definition of AWS</a:t>
            </a:r>
            <a:endPar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72872930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730</TotalTime>
  <Words>979</Words>
  <Application>Microsoft Office PowerPoint</Application>
  <PresentationFormat>Widescreen</PresentationFormat>
  <Paragraphs>74</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Franklin Gothic Book</vt:lpstr>
      <vt:lpstr>Times New Roman</vt:lpstr>
      <vt:lpstr>Wingdings</vt:lpstr>
      <vt:lpstr>Crop</vt:lpstr>
      <vt:lpstr>AMAZON Web Services</vt:lpstr>
      <vt:lpstr>PowerPoint Presentation</vt:lpstr>
      <vt:lpstr>Introduction to AWS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Network of AWS Regions</vt:lpstr>
      <vt:lpstr>Services offered by the AWS</vt:lpstr>
      <vt:lpstr>AWS Lambda</vt:lpstr>
      <vt:lpstr>Amazon RDS (Relational Database Service)</vt:lpstr>
      <vt:lpstr>PowerPoint Presentation</vt:lpstr>
      <vt:lpstr>AWS Software Development Toolkit (SDK)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Web Services</dc:title>
  <dc:creator>Srikar Yalakani</dc:creator>
  <cp:lastModifiedBy>Shubham  Suryakant Sirsat</cp:lastModifiedBy>
  <cp:revision>1</cp:revision>
  <dcterms:created xsi:type="dcterms:W3CDTF">2022-05-10T05:04:31Z</dcterms:created>
  <dcterms:modified xsi:type="dcterms:W3CDTF">2022-05-18T12:39:10Z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